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32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0" r:id="rId16"/>
    <p:sldId id="270" r:id="rId17"/>
    <p:sldId id="271" r:id="rId18"/>
    <p:sldId id="275" r:id="rId19"/>
    <p:sldId id="272" r:id="rId20"/>
    <p:sldId id="276" r:id="rId21"/>
    <p:sldId id="273" r:id="rId22"/>
    <p:sldId id="277" r:id="rId23"/>
    <p:sldId id="274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6" r:id="rId38"/>
    <p:sldId id="297" r:id="rId39"/>
    <p:sldId id="292" r:id="rId40"/>
    <p:sldId id="293" r:id="rId41"/>
    <p:sldId id="294" r:id="rId42"/>
    <p:sldId id="295" r:id="rId43"/>
    <p:sldId id="298" r:id="rId44"/>
    <p:sldId id="299" r:id="rId45"/>
    <p:sldId id="301" r:id="rId46"/>
    <p:sldId id="313" r:id="rId47"/>
    <p:sldId id="312" r:id="rId48"/>
    <p:sldId id="318" r:id="rId49"/>
    <p:sldId id="325" r:id="rId50"/>
    <p:sldId id="303" r:id="rId51"/>
    <p:sldId id="314" r:id="rId52"/>
    <p:sldId id="304" r:id="rId53"/>
    <p:sldId id="319" r:id="rId54"/>
    <p:sldId id="326" r:id="rId55"/>
    <p:sldId id="305" r:id="rId56"/>
    <p:sldId id="315" r:id="rId57"/>
    <p:sldId id="306" r:id="rId58"/>
    <p:sldId id="320" r:id="rId59"/>
    <p:sldId id="323" r:id="rId60"/>
    <p:sldId id="307" r:id="rId61"/>
    <p:sldId id="316" r:id="rId62"/>
    <p:sldId id="308" r:id="rId63"/>
    <p:sldId id="321" r:id="rId64"/>
    <p:sldId id="309" r:id="rId65"/>
    <p:sldId id="317" r:id="rId66"/>
    <p:sldId id="310" r:id="rId67"/>
    <p:sldId id="322" r:id="rId68"/>
    <p:sldId id="311" r:id="rId69"/>
    <p:sldId id="324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B4E74-CDAF-47D0-905B-6FAE1EB25C38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4D585-B20B-4953-802C-A25BE5F07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5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4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1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64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15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2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57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7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0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5A6AF-1A23-44EC-B1DF-F6A9D1086789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2C472-7409-46CD-9958-6D80CF96C3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1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3.xml"/><Relationship Id="rId4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34.xml"/><Relationship Id="rId3" Type="http://schemas.microsoft.com/office/2007/relationships/hdphoto" Target="../media/hdphoto4.wdp"/><Relationship Id="rId7" Type="http://schemas.openxmlformats.org/officeDocument/2006/relationships/slide" Target="slide30.xml"/><Relationship Id="rId12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microsoft.com/office/2007/relationships/hdphoto" Target="../media/hdphoto8.wdp"/><Relationship Id="rId10" Type="http://schemas.openxmlformats.org/officeDocument/2006/relationships/slide" Target="slide32.xml"/><Relationship Id="rId4" Type="http://schemas.openxmlformats.org/officeDocument/2006/relationships/slide" Target="slide28.xml"/><Relationship Id="rId9" Type="http://schemas.microsoft.com/office/2007/relationships/hdphoto" Target="../media/hdphoto6.wdp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slide" Target="slide41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slide" Target="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78800" y="190231"/>
            <a:ext cx="3526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SVN-Avo" panose="02040603050506020204" pitchFamily="18" charset="0"/>
              </a:rPr>
              <a:t>PHÒNG GD- </a:t>
            </a:r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ĐT QUẬN LONG BIÊN</a:t>
            </a:r>
          </a:p>
          <a:p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TRƯỜNG </a:t>
            </a:r>
            <a:r>
              <a:rPr lang="en-US" sz="1500" b="1" dirty="0">
                <a:solidFill>
                  <a:srgbClr val="0070C0"/>
                </a:solidFill>
                <a:latin typeface="SVN-Avo" panose="02040603050506020204" pitchFamily="18" charset="0"/>
              </a:rPr>
              <a:t>MẦM </a:t>
            </a:r>
            <a:r>
              <a:rPr lang="en-US" sz="1500" b="1">
                <a:solidFill>
                  <a:srgbClr val="0070C0"/>
                </a:solidFill>
                <a:latin typeface="SVN-Avo" panose="02040603050506020204" pitchFamily="18" charset="0"/>
              </a:rPr>
              <a:t>NON HOA MỘC LAN</a:t>
            </a:r>
            <a:endParaRPr lang="en-US" sz="1500" b="1" dirty="0">
              <a:solidFill>
                <a:srgbClr val="0070C0"/>
              </a:solidFill>
              <a:latin typeface="SVN-Avo" panose="0204060305050602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98784" y="2309865"/>
            <a:ext cx="392209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Lĩnh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vực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: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Phát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triển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ngôn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 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VN-Avo" panose="02040603050506020204" pitchFamily="18" charset="0"/>
              </a:rPr>
              <a:t>ngữ</a:t>
            </a:r>
            <a:endParaRPr lang="en-US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94860" y="2756177"/>
            <a:ext cx="435170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Đề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tài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: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Thơ”Hoa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cúc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 </a:t>
            </a:r>
            <a:r>
              <a:rPr lang="en-US" sz="3000" b="1" dirty="0" err="1">
                <a:ln/>
                <a:solidFill>
                  <a:srgbClr val="FF0000"/>
                </a:solidFill>
                <a:latin typeface="SVN-Avo" panose="02040603050506020204" pitchFamily="18" charset="0"/>
              </a:rPr>
              <a:t>vàng</a:t>
            </a:r>
            <a:r>
              <a:rPr lang="en-US" sz="3000" b="1" dirty="0">
                <a:ln/>
                <a:solidFill>
                  <a:srgbClr val="FF0000"/>
                </a:solidFill>
                <a:latin typeface="SVN-Avo" panose="02040603050506020204" pitchFamily="18" charset="0"/>
              </a:rPr>
              <a:t>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090552" y="3266859"/>
            <a:ext cx="138563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endParaRPr lang="en-US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SVN-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33268" y="3284485"/>
            <a:ext cx="2565447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Độ</a:t>
            </a:r>
            <a:r>
              <a:rPr lang="en-US" sz="2700" b="1" dirty="0">
                <a:ln/>
                <a:solidFill>
                  <a:srgbClr val="00B050"/>
                </a:solidFill>
                <a:latin typeface="SVN-Avo" panose="02040603050506020204" pitchFamily="18" charset="0"/>
              </a:rPr>
              <a:t> </a:t>
            </a:r>
            <a:r>
              <a:rPr lang="en-US" sz="2700" b="1" dirty="0" err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tuổi</a:t>
            </a:r>
            <a:r>
              <a:rPr lang="en-US" sz="2700" b="1">
                <a:ln/>
                <a:solidFill>
                  <a:srgbClr val="00B050"/>
                </a:solidFill>
                <a:latin typeface="SVN-Avo" panose="02040603050506020204" pitchFamily="18" charset="0"/>
              </a:rPr>
              <a:t>: 4- 5 tuổi</a:t>
            </a:r>
            <a:endParaRPr lang="en-US" sz="2700" b="1" dirty="0">
              <a:ln/>
              <a:solidFill>
                <a:srgbClr val="00B050"/>
              </a:solidFill>
              <a:latin typeface="SVN-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58CE8-B530-7E22-EA77-035BDBAF68F7}"/>
              </a:ext>
            </a:extLst>
          </p:cNvPr>
          <p:cNvSpPr txBox="1"/>
          <p:nvPr/>
        </p:nvSpPr>
        <p:spPr>
          <a:xfrm>
            <a:off x="2871682" y="5441535"/>
            <a:ext cx="2769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dirty="0"/>
          </a:p>
          <a:p>
            <a:endParaRPr lang="en-US" sz="1350" dirty="0"/>
          </a:p>
          <a:p>
            <a:r>
              <a:rPr lang="en-US" sz="1350" dirty="0"/>
              <a:t>                 </a:t>
            </a:r>
            <a:r>
              <a:rPr lang="en-US" sz="1350" dirty="0" err="1"/>
              <a:t>Năm</a:t>
            </a:r>
            <a:r>
              <a:rPr lang="en-US" sz="1350" dirty="0"/>
              <a:t> </a:t>
            </a:r>
            <a:r>
              <a:rPr lang="en-US" sz="1350" dirty="0" err="1"/>
              <a:t>học</a:t>
            </a:r>
            <a:r>
              <a:rPr lang="en-US" sz="1350" dirty="0"/>
              <a:t> 2023-2024</a:t>
            </a:r>
          </a:p>
        </p:txBody>
      </p:sp>
    </p:spTree>
    <p:extLst>
      <p:ext uri="{BB962C8B-B14F-4D97-AF65-F5344CB8AC3E}">
        <p14:creationId xmlns:p14="http://schemas.microsoft.com/office/powerpoint/2010/main" val="1597505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dell 7450\Downloads\53288108_419283025315461_446928382651793408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19125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33400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 descr="C:\Users\dell 7450\Downloads\15399419449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098548" cy="43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58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381000"/>
            <a:ext cx="784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dell 7450\Downloads\vna_potal_cho_hoa_xu_hue_ngay_giap_tet__105710036_st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5" y="1685925"/>
            <a:ext cx="7026275" cy="468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8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57199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dell 7450\Downloads\166292932013020311022989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87626"/>
            <a:ext cx="6629400" cy="42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1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1164" y="152400"/>
            <a:ext cx="5791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Ồ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gôm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biếc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Chờ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bung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dell 7450\Downloads\ShowTopicSub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62000"/>
            <a:ext cx="548639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019935"/>
              </p:ext>
            </p:extLst>
          </p:nvPr>
        </p:nvGraphicFramePr>
        <p:xfrm>
          <a:off x="1524000" y="533400"/>
          <a:ext cx="6400800" cy="5257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800" b="0" baseline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48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919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91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4724400" y="6096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066800" y="3519055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4876800" y="3505200"/>
            <a:ext cx="2438400" cy="235527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924501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997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1:bài thơ tả hoa cúc màu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Hoa cúc Trắng</a:t>
            </a: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2343834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Hoa cúc vàng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 họa mi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Tất cả các loại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408332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3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Left Arrow 9">
            <a:hlinkClick r:id="rId2" action="ppaction://hlinksldjump"/>
          </p:cNvPr>
          <p:cNvSpPr/>
          <p:nvPr/>
        </p:nvSpPr>
        <p:spPr>
          <a:xfrm>
            <a:off x="5867400" y="4800600"/>
            <a:ext cx="27432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04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0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066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0" name="Picture 2" descr="C:\Users\dell 7450\Downloads\kisspng-portable-network-graphics-flower-chrysanthemum-gif-5bf2bcf1d82076.89121118154263473788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09" l="4111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23" y="1524000"/>
            <a:ext cx="8572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5694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 suốt cả mùa đông.................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lphaUcPeriod"/>
            </a:pP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lphaUcPeriod"/>
            </a:pPr>
            <a:endParaRPr lang="vi-V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Sớm nay nở hết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Còn cây chịu rét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lại về chăn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646091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0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2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Câu3: trong bài thơ hoa cúc sẽ nở rộ vào mùa nào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2308085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Mùa hè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3015971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646912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Mùa thu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4319241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Mùa xuân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273" y="3339136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4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0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762001"/>
            <a:ext cx="678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4: bài thơ nói về cái gì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62000" y="1600199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Tết</a:t>
            </a: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762000" y="2343834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B. Mùa đông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hlinkClick r:id="rId2" action="ppaction://hlinksldjump"/>
          </p:cNvPr>
          <p:cNvSpPr txBox="1"/>
          <p:nvPr/>
        </p:nvSpPr>
        <p:spPr>
          <a:xfrm>
            <a:off x="762000" y="305251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C. Hoa cúc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762000" y="3865418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D. Nắng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057400"/>
            <a:ext cx="154478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800" dirty="0">
                <a:solidFill>
                  <a:srgbClr val="FF0000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o</a:t>
            </a:r>
            <a:endParaRPr lang="en-US" sz="13800" dirty="0">
              <a:solidFill>
                <a:srgbClr val="FF0000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Left Arrow 1">
            <a:hlinkClick r:id="rId2" action="ppaction://hlinksldjump"/>
          </p:cNvPr>
          <p:cNvSpPr/>
          <p:nvPr/>
        </p:nvSpPr>
        <p:spPr>
          <a:xfrm>
            <a:off x="6019800" y="4953000"/>
            <a:ext cx="2743200" cy="19050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57200" y="3048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chemeClr val="bg1"/>
                </a:solidFill>
                <a:latin typeface="+mj-lt"/>
              </a:rPr>
              <a:t>Vòng quay may mắn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96822" l="0" r="979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2593"/>
            <a:ext cx="5791200" cy="6057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990600" y="3200400"/>
            <a:ext cx="1752600" cy="9144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86200" y="3325091"/>
            <a:ext cx="1371600" cy="1066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skip</a:t>
            </a:r>
          </a:p>
        </p:txBody>
      </p:sp>
      <p:sp>
        <p:nvSpPr>
          <p:cNvPr id="7" name="Oval 6"/>
          <p:cNvSpPr/>
          <p:nvPr/>
        </p:nvSpPr>
        <p:spPr>
          <a:xfrm>
            <a:off x="6477000" y="682593"/>
            <a:ext cx="1676400" cy="12224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52544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317199"/>
              </p:ext>
            </p:extLst>
          </p:nvPr>
        </p:nvGraphicFramePr>
        <p:xfrm>
          <a:off x="1524000" y="914401"/>
          <a:ext cx="6096000" cy="495300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3441"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0" dirty="0" err="1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</a:t>
                      </a:r>
                      <a:r>
                        <a:rPr lang="en-US" sz="44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56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7794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 7450\Downloads\th.jf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3" b="96667" l="2000" r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82" y="914400"/>
            <a:ext cx="6248400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66950"/>
            <a:ext cx="164782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295400"/>
            <a:ext cx="1752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89" y="2743200"/>
            <a:ext cx="16002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C:\Users\dell 7450\Downloads\Ảnh chụp màn hình 2021-10-21 104803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1905000"/>
            <a:ext cx="1238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6284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96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271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1: người ta thường dùng hoa cúc vàng để làm gì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2286000"/>
            <a:ext cx="7467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cắm hoa 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cúng</a:t>
            </a:r>
          </a:p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Buôn bán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............. 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36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dell 7450\Downloads\50710061_277977016207363_81374275751116800_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8800"/>
            <a:ext cx="7437294" cy="40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4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398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2: trong bài thơ vào mùa đông có nắng không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1336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 án: không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8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hlinkClick r:id="rId2" action="ppaction://hlinksldjump"/>
          </p:cNvPr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1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685800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+mj-lt"/>
              </a:rPr>
              <a:t>Câu 3: vì sao tết người ta thường mua hoa cúc để trong nhà ?</a:t>
            </a:r>
            <a:endParaRPr lang="en-US" sz="28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5146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Bởi vì :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rất đẹp</a:t>
            </a:r>
          </a:p>
          <a:p>
            <a:pPr marL="457200" indent="-457200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cúc màu vàng như đem lại niềm may mắn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8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2 2"/>
          <p:cNvSpPr/>
          <p:nvPr/>
        </p:nvSpPr>
        <p:spPr>
          <a:xfrm>
            <a:off x="1246909" y="152400"/>
            <a:ext cx="6400800" cy="5867400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Trái táo may mắn</a:t>
            </a:r>
            <a:endParaRPr lang="en-US" sz="4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Left Arrow 3">
            <a:hlinkClick r:id="rId2" action="ppaction://hlinksldjump"/>
          </p:cNvPr>
          <p:cNvSpPr/>
          <p:nvPr/>
        </p:nvSpPr>
        <p:spPr>
          <a:xfrm>
            <a:off x="5943600" y="4953000"/>
            <a:ext cx="2514600" cy="1828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40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14800"/>
            <a:ext cx="3200400" cy="352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5745" y="457200"/>
            <a:ext cx="7523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Táo đã đầy rồi 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306673"/>
              </p:ext>
            </p:extLst>
          </p:nvPr>
        </p:nvGraphicFramePr>
        <p:xfrm>
          <a:off x="595745" y="1676400"/>
          <a:ext cx="6096000" cy="3352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1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Đội 2</a:t>
                      </a:r>
                      <a:endParaRPr lang="en-US" sz="32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 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</a:p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1 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652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>
            <a:hlinkClick r:id="rId4" action="ppaction://hlinksldjump"/>
          </p:cNvPr>
          <p:cNvSpPr/>
          <p:nvPr/>
        </p:nvSpPr>
        <p:spPr>
          <a:xfrm>
            <a:off x="154684" y="304800"/>
            <a:ext cx="4572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+mj-lt"/>
              </a:rPr>
              <a:t>?</a:t>
            </a:r>
            <a:endParaRPr lang="en-US" sz="13800" dirty="0">
              <a:latin typeface="+mj-lt"/>
            </a:endParaRPr>
          </a:p>
        </p:txBody>
      </p:sp>
      <p:sp>
        <p:nvSpPr>
          <p:cNvPr id="4" name="Rounded Rectangle 3">
            <a:hlinkClick r:id="rId5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3390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04800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-27710" y="304800"/>
            <a:ext cx="4828309" cy="2819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8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>
            <a:hlinkClick r:id="rId4" action="ppaction://hlinksldjump"/>
          </p:cNvPr>
          <p:cNvSpPr/>
          <p:nvPr/>
        </p:nvSpPr>
        <p:spPr>
          <a:xfrm>
            <a:off x="4953000" y="311418"/>
            <a:ext cx="4191000" cy="30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13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70668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2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620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73251667_714668449036846_2942803697345757184_n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99" y="1981200"/>
            <a:ext cx="5638799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5364" y="3276600"/>
            <a:ext cx="2438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00B050"/>
                </a:solidFill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8824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2" action="ppaction://hlinksldjump"/>
          </p:cNvPr>
          <p:cNvSpPr txBox="1"/>
          <p:nvPr/>
        </p:nvSpPr>
        <p:spPr>
          <a:xfrm>
            <a:off x="318655" y="1946564"/>
            <a:ext cx="8763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 : 1 loài hoa màu vàng có 10 chữ bắt đầu bằng chữ Hoa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74745"/>
              </p:ext>
            </p:extLst>
          </p:nvPr>
        </p:nvGraphicFramePr>
        <p:xfrm>
          <a:off x="838200" y="762000"/>
          <a:ext cx="7162800" cy="7620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16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6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0" dirty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endParaRPr lang="en-US" sz="3600" b="0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00400" y="789707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    ú   c     v    à    n     g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6705600" y="5334000"/>
            <a:ext cx="2376055" cy="1220303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dell 7450\Downloads\hoa-cuc-no-ro-bao-hieu-mua-thu-da-den-0808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24200"/>
            <a:ext cx="4648809" cy="309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77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173154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90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4359349"/>
              </p:ext>
            </p:extLst>
          </p:nvPr>
        </p:nvGraphicFramePr>
        <p:xfrm>
          <a:off x="1524000" y="609600"/>
          <a:ext cx="6400800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66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9600" y="19050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 ý: 1 thứ màu trắng bồng bềnh trên bầu trời </a:t>
            </a:r>
            <a:endParaRPr lang="en-US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may-trang-troi-xanh-rat-dep_111706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7179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t Arrow 5">
            <a:hlinkClick r:id="rId3" action="ppaction://hlinksldjump"/>
          </p:cNvPr>
          <p:cNvSpPr/>
          <p:nvPr/>
        </p:nvSpPr>
        <p:spPr>
          <a:xfrm>
            <a:off x="5638800" y="4495800"/>
            <a:ext cx="2895600" cy="1828800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Quay lại</a:t>
            </a:r>
            <a:endParaRPr lang="en-US" sz="32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2600" y="609600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       á         m        m       â         y</a:t>
            </a:r>
            <a:endParaRPr lang="en-US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60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8625"/>
            <a:ext cx="4424166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8625"/>
            <a:ext cx="3676650" cy="2813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3581400"/>
            <a:ext cx="8553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2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2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965" y="4310390"/>
            <a:ext cx="8629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3965" y="483361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0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184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7224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928075" y="11478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81726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533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5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dell 7450\Downloads\cuc-vang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5096669" cy="337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673" y="528336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095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999" y="694354"/>
            <a:ext cx="3664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đắp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dell 7450\Downloads\64358482_904426536573961_3821926959592505344_n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6400"/>
            <a:ext cx="7643182" cy="431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02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5918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8377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083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4202859" y="2877530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9951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1524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92955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803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16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048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074" name="Picture 2" descr="C:\Users\dell 7450\Downloads\anh-dep-tuyet-ro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43000"/>
            <a:ext cx="419100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48006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70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9546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8956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149572" y="7217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7797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50" y="29163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225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881479"/>
            <a:ext cx="3505200" cy="23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ll 7450\Downloads\hinh-anh-mua-h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01987"/>
            <a:ext cx="3908779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ll 7450\Downloads\street-4844058_960_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9" y="3352800"/>
            <a:ext cx="4038600" cy="269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dell 7450\Downloads\mua-dong-tuyet-tra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353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dell 7450\Downloads\hinh-anh-mua-xuan-thien-nhien-1.jpg5_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86000"/>
            <a:ext cx="5333638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8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600" dirty="0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6699"/>
                </a:solidFill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600" dirty="0">
              <a:solidFill>
                <a:srgbClr val="FF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còn cây chịu ré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000" l="349" r="99302">
                        <a14:foregroundMark x1="47558" y1="66279" x2="49070" y2="64651"/>
                        <a14:foregroundMark x1="58372" y1="52674" x2="57209" y2="51047"/>
                        <a14:foregroundMark x1="57209" y1="50698" x2="57209" y2="50698"/>
                        <a14:foregroundMark x1="67209" y1="38256" x2="66047" y2="38721"/>
                        <a14:foregroundMark x1="23721" y1="21744" x2="25116" y2="24535"/>
                        <a14:foregroundMark x1="6628" y1="37674" x2="6977" y2="37326"/>
                        <a14:foregroundMark x1="5233" y1="53256" x2="7209" y2="53023"/>
                        <a14:foregroundMark x1="4651" y1="75698" x2="6977" y2="73721"/>
                        <a14:foregroundMark x1="12674" y1="78256" x2="12907" y2="72558"/>
                        <a14:foregroundMark x1="28256" y1="74535" x2="30000" y2="72907"/>
                        <a14:foregroundMark x1="37093" y1="51512" x2="38837" y2="51512"/>
                        <a14:foregroundMark x1="68953" y1="63721" x2="70930" y2="63488"/>
                        <a14:foregroundMark x1="80000" y1="40465" x2="79186" y2="43372"/>
                        <a14:foregroundMark x1="51279" y1="22558" x2="52674" y2="19186"/>
                        <a14:foregroundMark x1="68372" y1="29651" x2="71512" y2="29070"/>
                        <a14:foregroundMark x1="71163" y1="28488" x2="71163" y2="25465"/>
                        <a14:foregroundMark x1="70349" y1="25930" x2="64419" y2="25465"/>
                        <a14:foregroundMark x1="64419" y1="27093" x2="64651" y2="31047"/>
                        <a14:foregroundMark x1="65233" y1="31977" x2="78023" y2="34767"/>
                        <a14:foregroundMark x1="78605" y1="35349" x2="90000" y2="33140"/>
                        <a14:foregroundMark x1="41047" y1="59186" x2="43372" y2="59767"/>
                        <a14:foregroundMark x1="42791" y1="60930" x2="38488" y2="57558"/>
                        <a14:foregroundMark x1="39070" y1="57791" x2="51279" y2="54651"/>
                        <a14:foregroundMark x1="51279" y1="54651" x2="57558" y2="55814"/>
                        <a14:foregroundMark x1="89419" y1="55814" x2="90233" y2="53023"/>
                        <a14:foregroundMark x1="90233" y1="54070" x2="90814" y2="58372"/>
                        <a14:foregroundMark x1="91047" y1="58605" x2="96744" y2="58372"/>
                        <a14:foregroundMark x1="51047" y1="33140" x2="54651" y2="34535"/>
                        <a14:foregroundMark x1="50465" y1="33953" x2="51628" y2="30581"/>
                        <a14:foregroundMark x1="52442" y1="31395" x2="63256" y2="31628"/>
                        <a14:foregroundMark x1="15233" y1="28488" x2="16860" y2="28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61265"/>
            <a:ext cx="6018213" cy="601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7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712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30682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7125509" y="2843082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5582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" y="2929248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0570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76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20/11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838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Nam</a:t>
            </a: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nữ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33400"/>
            <a:ext cx="2362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pic>
        <p:nvPicPr>
          <p:cNvPr id="5122" name="Picture 2" descr="C:\Users\dell 7450\Downloads\DSC09534-1024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25742"/>
            <a:ext cx="6450013" cy="36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0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0066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3252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762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1237986" y="2843081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79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7709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3" y="-967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9895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286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14400"/>
            <a:ext cx="8839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dell 7450\Downloads\hinh-anh-ve-loai-hoa-cuc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46" y="3200400"/>
            <a:ext cx="4632325" cy="339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636" y="1752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8499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7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91837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750" b="72083" l="10000" r="55000">
                        <a14:foregroundMark x1="19917" y1="40667" x2="38750" y2="38083"/>
                        <a14:foregroundMark x1="30000" y1="46583" x2="37000" y2="59417"/>
                        <a14:foregroundMark x1="29250" y1="60167" x2="39083" y2="38250"/>
                        <a14:foregroundMark x1="27667" y1="54583" x2="46000" y2="38083"/>
                        <a14:foregroundMark x1="19333" y1="60333" x2="35083" y2="60417"/>
                        <a14:foregroundMark x1="33000" y1="39917" x2="28083" y2="47667"/>
                        <a14:foregroundMark x1="26833" y1="36917" x2="24667" y2="48333"/>
                        <a14:foregroundMark x1="35833" y1="53417" x2="39917" y2="6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3543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632" y="3314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dell 7450\Downloads\pngtree-仓鼠灰色手绘素材元素-png-image_3699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15145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92727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Magnetic Disk 9"/>
          <p:cNvSpPr/>
          <p:nvPr/>
        </p:nvSpPr>
        <p:spPr>
          <a:xfrm>
            <a:off x="3657600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Flowchart: Magnetic Disk 10"/>
          <p:cNvSpPr/>
          <p:nvPr/>
        </p:nvSpPr>
        <p:spPr>
          <a:xfrm>
            <a:off x="6594764" y="1901537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Magnetic Disk 11"/>
          <p:cNvSpPr/>
          <p:nvPr/>
        </p:nvSpPr>
        <p:spPr>
          <a:xfrm>
            <a:off x="6781800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Flowchart: Magnetic Disk 12"/>
          <p:cNvSpPr/>
          <p:nvPr/>
        </p:nvSpPr>
        <p:spPr>
          <a:xfrm>
            <a:off x="3657600" y="4824845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Flowchart: Magnetic Disk 13"/>
          <p:cNvSpPr/>
          <p:nvPr/>
        </p:nvSpPr>
        <p:spPr>
          <a:xfrm>
            <a:off x="692727" y="4724400"/>
            <a:ext cx="1828800" cy="1143000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8959">
            <a:off x="6806694" y="-38663"/>
            <a:ext cx="2567082" cy="15797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044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23622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6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1"/>
            <a:ext cx="632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05255"/>
            <a:ext cx="5957888" cy="453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57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53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195" name="Picture 3" descr="C:\Users\dell 7450\Downloads\hinh-anh-mua-xuan-vuon-hoa-nhieu-sac-mau-dep_053122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5958734" cy="33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ell 7450\Downloads\75333058_757149648122031_6696954157451968512_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304800"/>
            <a:ext cx="3304949" cy="330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407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99060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chăng</a:t>
            </a:r>
            <a:endParaRPr lang="en-US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dell 7450\Downloads\200_d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400300"/>
            <a:ext cx="6636449" cy="372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938</Words>
  <Application>Microsoft Office PowerPoint</Application>
  <PresentationFormat>On-screen Show (4:3)</PresentationFormat>
  <Paragraphs>281</Paragraphs>
  <Slides>69</Slides>
  <Notes>0</Notes>
  <HiddenSlides>19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SVN-Avo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 7450</dc:creator>
  <cp:lastModifiedBy>Trang Nguyen</cp:lastModifiedBy>
  <cp:revision>47</cp:revision>
  <dcterms:created xsi:type="dcterms:W3CDTF">2021-10-19T11:59:03Z</dcterms:created>
  <dcterms:modified xsi:type="dcterms:W3CDTF">2024-11-10T08:51:19Z</dcterms:modified>
</cp:coreProperties>
</file>