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</p:sldIdLst>
  <p:sldSz cx="18288000" cy="10287000"/>
  <p:notesSz cx="6858000" cy="9144000"/>
  <p:embeddedFontLst>
    <p:embeddedFont>
      <p:font typeface="Baloo Thambi" panose="020B0604020202020204" charset="-93"/>
      <p:regular r:id="rId8"/>
    </p:embeddedFont>
    <p:embeddedFont>
      <p:font typeface="DejaVu Serif Bold" panose="020B0604020202020204" charset="0"/>
      <p:regular r:id="rId9"/>
    </p:embeddedFont>
    <p:embeddedFont>
      <p:font typeface="Effra Italics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11" Type="http://schemas.openxmlformats.org/officeDocument/2006/relationships/image" Target="../media/image5.gif"/><Relationship Id="rId5" Type="http://schemas.openxmlformats.org/officeDocument/2006/relationships/image" Target="../media/image29.sv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11" Type="http://schemas.openxmlformats.org/officeDocument/2006/relationships/image" Target="../media/image5.gif"/><Relationship Id="rId5" Type="http://schemas.openxmlformats.org/officeDocument/2006/relationships/image" Target="../media/image29.sv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1.svg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microsoft.com/office/2007/relationships/media" Target="../media/media4.mp3"/><Relationship Id="rId7" Type="http://schemas.openxmlformats.org/officeDocument/2006/relationships/image" Target="../media/image4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41.png"/><Relationship Id="rId5" Type="http://schemas.openxmlformats.org/officeDocument/2006/relationships/image" Target="../media/image1.png"/><Relationship Id="rId10" Type="http://schemas.openxmlformats.org/officeDocument/2006/relationships/image" Target="../media/image4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43064" y="1028700"/>
            <a:ext cx="15914113" cy="16176989"/>
          </a:xfrm>
          <a:custGeom>
            <a:avLst/>
            <a:gdLst/>
            <a:ahLst/>
            <a:cxnLst/>
            <a:rect l="l" t="t" r="r" b="b"/>
            <a:pathLst>
              <a:path w="15914113" h="16176989">
                <a:moveTo>
                  <a:pt x="0" y="0"/>
                </a:moveTo>
                <a:lnTo>
                  <a:pt x="15914114" y="0"/>
                </a:lnTo>
                <a:lnTo>
                  <a:pt x="15914114" y="16176989"/>
                </a:lnTo>
                <a:lnTo>
                  <a:pt x="0" y="1617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279" y="5942693"/>
            <a:ext cx="5281832" cy="4344307"/>
          </a:xfrm>
          <a:custGeom>
            <a:avLst/>
            <a:gdLst/>
            <a:ahLst/>
            <a:cxnLst/>
            <a:rect l="l" t="t" r="r" b="b"/>
            <a:pathLst>
              <a:path w="5281832" h="4344307">
                <a:moveTo>
                  <a:pt x="0" y="0"/>
                </a:moveTo>
                <a:lnTo>
                  <a:pt x="5281832" y="0"/>
                </a:lnTo>
                <a:lnTo>
                  <a:pt x="5281832" y="4344307"/>
                </a:lnTo>
                <a:lnTo>
                  <a:pt x="0" y="4344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63843" y="5942693"/>
            <a:ext cx="2885344" cy="4344307"/>
          </a:xfrm>
          <a:custGeom>
            <a:avLst/>
            <a:gdLst/>
            <a:ahLst/>
            <a:cxnLst/>
            <a:rect l="l" t="t" r="r" b="b"/>
            <a:pathLst>
              <a:path w="2885344" h="4344307">
                <a:moveTo>
                  <a:pt x="0" y="0"/>
                </a:moveTo>
                <a:lnTo>
                  <a:pt x="2885344" y="0"/>
                </a:lnTo>
                <a:lnTo>
                  <a:pt x="2885344" y="4344307"/>
                </a:lnTo>
                <a:lnTo>
                  <a:pt x="0" y="4344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08530">
            <a:off x="412715" y="1146591"/>
            <a:ext cx="2908467" cy="30777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99846">
            <a:off x="15011392" y="1118178"/>
            <a:ext cx="2983293" cy="305978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34461" y="190500"/>
            <a:ext cx="12619077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dirty="0">
                <a:solidFill>
                  <a:srgbClr val="534340"/>
                </a:solidFill>
                <a:latin typeface="DejaVu Serif Bold"/>
              </a:rPr>
              <a:t>ỦY BAN NHÂN DÂN QUẬN LONG BIÊN</a:t>
            </a:r>
          </a:p>
          <a:p>
            <a:pPr algn="ctr"/>
            <a:r>
              <a:rPr lang="en-US" sz="2400" dirty="0">
                <a:solidFill>
                  <a:srgbClr val="534340"/>
                </a:solidFill>
                <a:latin typeface="DejaVu Serif Bold"/>
              </a:rPr>
              <a:t>TRƯỜNG MẦM </a:t>
            </a:r>
            <a:r>
              <a:rPr lang="en-US" sz="2400">
                <a:solidFill>
                  <a:srgbClr val="534340"/>
                </a:solidFill>
                <a:latin typeface="DejaVu Serif Bold"/>
              </a:rPr>
              <a:t>NON HOA MỘC LAN</a:t>
            </a:r>
            <a:endParaRPr lang="en-US" sz="2400" dirty="0">
              <a:solidFill>
                <a:srgbClr val="534340"/>
              </a:solidFill>
              <a:latin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713911" y="4348683"/>
            <a:ext cx="12860179" cy="493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6000" dirty="0" err="1">
                <a:solidFill>
                  <a:srgbClr val="534340"/>
                </a:solidFill>
                <a:latin typeface="DejaVu Serif Bold"/>
              </a:rPr>
              <a:t>Lĩnh</a:t>
            </a:r>
            <a:r>
              <a:rPr lang="en-US" sz="60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6000" dirty="0" err="1">
                <a:solidFill>
                  <a:srgbClr val="534340"/>
                </a:solidFill>
                <a:latin typeface="DejaVu Serif Bold"/>
              </a:rPr>
              <a:t>vực</a:t>
            </a:r>
            <a:r>
              <a:rPr lang="en-US" sz="60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6000" dirty="0" err="1">
                <a:solidFill>
                  <a:srgbClr val="534340"/>
                </a:solidFill>
                <a:latin typeface="DejaVu Serif Bold"/>
              </a:rPr>
              <a:t>phát</a:t>
            </a:r>
            <a:r>
              <a:rPr lang="en-US" sz="60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6000" dirty="0" err="1">
                <a:solidFill>
                  <a:srgbClr val="534340"/>
                </a:solidFill>
                <a:latin typeface="DejaVu Serif Bold"/>
              </a:rPr>
              <a:t>triển</a:t>
            </a:r>
            <a:r>
              <a:rPr lang="en-US" sz="60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6000" dirty="0" err="1">
                <a:solidFill>
                  <a:srgbClr val="534340"/>
                </a:solidFill>
                <a:latin typeface="DejaVu Serif Bold"/>
              </a:rPr>
              <a:t>thẩm</a:t>
            </a:r>
            <a:r>
              <a:rPr lang="en-US" sz="60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6000" dirty="0" err="1">
                <a:solidFill>
                  <a:srgbClr val="534340"/>
                </a:solidFill>
                <a:latin typeface="DejaVu Serif Bold"/>
              </a:rPr>
              <a:t>mỹ</a:t>
            </a:r>
            <a:endParaRPr lang="en-US" sz="6000" dirty="0">
              <a:solidFill>
                <a:srgbClr val="534340"/>
              </a:solidFill>
              <a:latin typeface="DejaVu Serif Bold"/>
            </a:endParaRPr>
          </a:p>
          <a:p>
            <a:pPr algn="ctr">
              <a:lnSpc>
                <a:spcPts val="5460"/>
              </a:lnSpc>
            </a:pP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b="1" dirty="0" err="1">
                <a:solidFill>
                  <a:srgbClr val="534340"/>
                </a:solidFill>
                <a:latin typeface="DejaVu Serif Bold"/>
              </a:rPr>
              <a:t>Dạy</a:t>
            </a:r>
            <a:r>
              <a:rPr lang="en-US" sz="4400" b="1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b="1" dirty="0" err="1">
                <a:solidFill>
                  <a:srgbClr val="534340"/>
                </a:solidFill>
                <a:latin typeface="DejaVu Serif Bold"/>
              </a:rPr>
              <a:t>hát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: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Trường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mẫu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giáo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yêu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thương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</a:p>
          <a:p>
            <a:pPr algn="ctr">
              <a:lnSpc>
                <a:spcPts val="5460"/>
              </a:lnSpc>
            </a:pPr>
            <a:r>
              <a:rPr lang="en-US" sz="4400" dirty="0">
                <a:solidFill>
                  <a:srgbClr val="534340"/>
                </a:solidFill>
                <a:latin typeface="DejaVu Serif Bold"/>
              </a:rPr>
              <a:t>(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Hoàng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Văn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Yến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)</a:t>
            </a:r>
          </a:p>
          <a:p>
            <a:pPr algn="ctr">
              <a:lnSpc>
                <a:spcPts val="5460"/>
              </a:lnSpc>
            </a:pP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Nghe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hát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: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Mái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trường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mến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yêu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</a:p>
          <a:p>
            <a:pPr algn="ctr">
              <a:lnSpc>
                <a:spcPts val="5460"/>
              </a:lnSpc>
            </a:pPr>
            <a:r>
              <a:rPr lang="en-US" sz="4400" dirty="0">
                <a:solidFill>
                  <a:srgbClr val="534340"/>
                </a:solidFill>
                <a:latin typeface="DejaVu Serif Bold"/>
              </a:rPr>
              <a:t>(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Lê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Quốc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Thắng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)</a:t>
            </a:r>
          </a:p>
          <a:p>
            <a:pPr algn="ctr">
              <a:lnSpc>
                <a:spcPts val="5460"/>
              </a:lnSpc>
            </a:pPr>
            <a:r>
              <a:rPr lang="en-US" sz="4400" dirty="0">
                <a:solidFill>
                  <a:srgbClr val="534340"/>
                </a:solidFill>
                <a:latin typeface="DejaVu Serif Bold"/>
              </a:rPr>
              <a:t>TCÂN: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Bé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đoán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thật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tài</a:t>
            </a:r>
            <a:endParaRPr lang="en-US" sz="4400" dirty="0">
              <a:solidFill>
                <a:srgbClr val="534340"/>
              </a:solidFill>
              <a:latin typeface="DejaVu Serif Bold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534340"/>
              </a:solidFill>
              <a:latin typeface="DejaVu Serif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1F24BD-0E61-A889-D96C-C5B786215C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30" y="1402892"/>
            <a:ext cx="2420938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459" y="-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77607" y="67514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10393" y="1800108"/>
            <a:ext cx="12067213" cy="6686783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173307">
            <a:off x="12264708" y="6256574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17294" y="3086100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845275" y="4804362"/>
            <a:ext cx="7046905" cy="1664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57"/>
              </a:lnSpc>
            </a:pPr>
            <a:r>
              <a:rPr lang="en-US" sz="13180">
                <a:solidFill>
                  <a:srgbClr val="483A00"/>
                </a:solidFill>
                <a:latin typeface="Baloo Thambi"/>
              </a:rPr>
              <a:t>ỔN ĐỊNH</a:t>
            </a:r>
          </a:p>
        </p:txBody>
      </p:sp>
      <p:sp>
        <p:nvSpPr>
          <p:cNvPr id="13" name="Freeform 13"/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74095" y="-3130486"/>
            <a:ext cx="11139809" cy="19458182"/>
          </a:xfrm>
          <a:custGeom>
            <a:avLst/>
            <a:gdLst/>
            <a:ahLst/>
            <a:cxnLst/>
            <a:rect l="l" t="t" r="r" b="b"/>
            <a:pathLst>
              <a:path w="11139809" h="19458182">
                <a:moveTo>
                  <a:pt x="0" y="0"/>
                </a:moveTo>
                <a:lnTo>
                  <a:pt x="11139810" y="0"/>
                </a:lnTo>
                <a:lnTo>
                  <a:pt x="11139810" y="19458181"/>
                </a:lnTo>
                <a:lnTo>
                  <a:pt x="0" y="19458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1447800" y="568511"/>
            <a:ext cx="20040600" cy="3570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00"/>
              </a:lnSpc>
            </a:pPr>
            <a:r>
              <a:rPr lang="en-US" sz="8000" dirty="0" err="1">
                <a:solidFill>
                  <a:srgbClr val="534340"/>
                </a:solidFill>
                <a:latin typeface="DejaVu Serif Bold"/>
              </a:rPr>
              <a:t>Dạy</a:t>
            </a:r>
            <a:r>
              <a:rPr lang="en-US" sz="80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8000" dirty="0" err="1">
                <a:solidFill>
                  <a:srgbClr val="534340"/>
                </a:solidFill>
                <a:latin typeface="DejaVu Serif Bold"/>
              </a:rPr>
              <a:t>hát</a:t>
            </a:r>
            <a:r>
              <a:rPr lang="en-US" sz="8000" dirty="0">
                <a:solidFill>
                  <a:srgbClr val="534340"/>
                </a:solidFill>
                <a:latin typeface="DejaVu Serif Bold"/>
              </a:rPr>
              <a:t> </a:t>
            </a:r>
          </a:p>
          <a:p>
            <a:pPr algn="ctr">
              <a:lnSpc>
                <a:spcPts val="14700"/>
              </a:lnSpc>
            </a:pPr>
            <a:r>
              <a:rPr lang="en-US" sz="8800" dirty="0" err="1">
                <a:solidFill>
                  <a:srgbClr val="534340"/>
                </a:solidFill>
                <a:latin typeface="DejaVu Serif Bold"/>
              </a:rPr>
              <a:t>Trường</a:t>
            </a:r>
            <a:r>
              <a:rPr lang="en-US" sz="88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8800" dirty="0" err="1">
                <a:solidFill>
                  <a:srgbClr val="534340"/>
                </a:solidFill>
                <a:latin typeface="DejaVu Serif Bold"/>
              </a:rPr>
              <a:t>mẫu</a:t>
            </a:r>
            <a:r>
              <a:rPr lang="en-US" sz="88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8800" dirty="0" err="1">
                <a:solidFill>
                  <a:srgbClr val="534340"/>
                </a:solidFill>
                <a:latin typeface="DejaVu Serif Bold"/>
              </a:rPr>
              <a:t>giáo</a:t>
            </a:r>
            <a:r>
              <a:rPr lang="en-US" sz="88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8800" dirty="0" err="1">
                <a:solidFill>
                  <a:srgbClr val="534340"/>
                </a:solidFill>
                <a:latin typeface="DejaVu Serif Bold"/>
              </a:rPr>
              <a:t>yêu</a:t>
            </a:r>
            <a:r>
              <a:rPr lang="en-US" sz="88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8800" dirty="0" err="1">
                <a:solidFill>
                  <a:srgbClr val="534340"/>
                </a:solidFill>
                <a:latin typeface="DejaVu Serif Bold"/>
              </a:rPr>
              <a:t>thương</a:t>
            </a:r>
            <a:endParaRPr lang="en-US" sz="8800" dirty="0">
              <a:solidFill>
                <a:srgbClr val="534340"/>
              </a:solidFill>
              <a:latin typeface="DejaVu Serif Bold"/>
            </a:endParaRPr>
          </a:p>
        </p:txBody>
      </p:sp>
      <p:sp>
        <p:nvSpPr>
          <p:cNvPr id="4" name="Freeform 4"/>
          <p:cNvSpPr/>
          <p:nvPr/>
        </p:nvSpPr>
        <p:spPr>
          <a:xfrm rot="8247764">
            <a:off x="-2852924" y="-2698074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77657">
            <a:off x="13427928" y="-3692663"/>
            <a:ext cx="7225517" cy="5662999"/>
          </a:xfrm>
          <a:custGeom>
            <a:avLst/>
            <a:gdLst/>
            <a:ahLst/>
            <a:cxnLst/>
            <a:rect l="l" t="t" r="r" b="b"/>
            <a:pathLst>
              <a:path w="7225517" h="5662999">
                <a:moveTo>
                  <a:pt x="0" y="0"/>
                </a:moveTo>
                <a:lnTo>
                  <a:pt x="7225517" y="0"/>
                </a:lnTo>
                <a:lnTo>
                  <a:pt x="7225517" y="5662999"/>
                </a:lnTo>
                <a:lnTo>
                  <a:pt x="0" y="56629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32365" y="4914900"/>
            <a:ext cx="6840709" cy="5754746"/>
          </a:xfrm>
          <a:custGeom>
            <a:avLst/>
            <a:gdLst/>
            <a:ahLst/>
            <a:cxnLst/>
            <a:rect l="l" t="t" r="r" b="b"/>
            <a:pathLst>
              <a:path w="6840709" h="5754746">
                <a:moveTo>
                  <a:pt x="0" y="0"/>
                </a:moveTo>
                <a:lnTo>
                  <a:pt x="6840708" y="0"/>
                </a:lnTo>
                <a:lnTo>
                  <a:pt x="6840708" y="5754746"/>
                </a:lnTo>
                <a:lnTo>
                  <a:pt x="0" y="5754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79900">
            <a:off x="752845" y="-93569"/>
            <a:ext cx="4159116" cy="2063353"/>
          </a:xfrm>
          <a:custGeom>
            <a:avLst/>
            <a:gdLst/>
            <a:ahLst/>
            <a:cxnLst/>
            <a:rect l="l" t="t" r="r" b="b"/>
            <a:pathLst>
              <a:path w="4401111" h="2064521">
                <a:moveTo>
                  <a:pt x="0" y="0"/>
                </a:moveTo>
                <a:lnTo>
                  <a:pt x="4401111" y="0"/>
                </a:lnTo>
                <a:lnTo>
                  <a:pt x="4401111" y="2064522"/>
                </a:lnTo>
                <a:lnTo>
                  <a:pt x="0" y="20645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385332">
            <a:off x="13536929" y="6179420"/>
            <a:ext cx="2379496" cy="2517985"/>
          </a:xfrm>
          <a:prstGeom prst="rect">
            <a:avLst/>
          </a:prstGeom>
        </p:spPr>
      </p:pic>
      <p:pic>
        <p:nvPicPr>
          <p:cNvPr id="9" name="Trường Mẫu Giáo Yêu Thương - Bài hát vui nhộn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63917" y="8901414"/>
            <a:ext cx="2509952" cy="1410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74095" y="-3130486"/>
            <a:ext cx="11139809" cy="19458182"/>
          </a:xfrm>
          <a:custGeom>
            <a:avLst/>
            <a:gdLst/>
            <a:ahLst/>
            <a:cxnLst/>
            <a:rect l="l" t="t" r="r" b="b"/>
            <a:pathLst>
              <a:path w="11139809" h="19458182">
                <a:moveTo>
                  <a:pt x="0" y="0"/>
                </a:moveTo>
                <a:lnTo>
                  <a:pt x="11139810" y="0"/>
                </a:lnTo>
                <a:lnTo>
                  <a:pt x="11139810" y="19458181"/>
                </a:lnTo>
                <a:lnTo>
                  <a:pt x="0" y="19458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1447800" y="1017320"/>
            <a:ext cx="20955000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00"/>
              </a:lnSpc>
            </a:pPr>
            <a:r>
              <a:rPr lang="en-US" sz="8000">
                <a:solidFill>
                  <a:srgbClr val="534340"/>
                </a:solidFill>
                <a:latin typeface="DejaVu Serif Bold"/>
              </a:rPr>
              <a:t>Dạy hát </a:t>
            </a:r>
          </a:p>
          <a:p>
            <a:pPr algn="ctr">
              <a:lnSpc>
                <a:spcPts val="14700"/>
              </a:lnSpc>
            </a:pPr>
            <a:r>
              <a:rPr lang="en-US" sz="8800">
                <a:solidFill>
                  <a:srgbClr val="534340"/>
                </a:solidFill>
                <a:latin typeface="DejaVu Serif Bold"/>
              </a:rPr>
              <a:t>Trường mẫu giáo yêu thương</a:t>
            </a:r>
          </a:p>
        </p:txBody>
      </p:sp>
      <p:sp>
        <p:nvSpPr>
          <p:cNvPr id="4" name="Freeform 4"/>
          <p:cNvSpPr/>
          <p:nvPr/>
        </p:nvSpPr>
        <p:spPr>
          <a:xfrm rot="8247764">
            <a:off x="-2432392" y="-2760600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77657">
            <a:off x="13427928" y="-3692663"/>
            <a:ext cx="7225517" cy="5662999"/>
          </a:xfrm>
          <a:custGeom>
            <a:avLst/>
            <a:gdLst/>
            <a:ahLst/>
            <a:cxnLst/>
            <a:rect l="l" t="t" r="r" b="b"/>
            <a:pathLst>
              <a:path w="7225517" h="5662999">
                <a:moveTo>
                  <a:pt x="0" y="0"/>
                </a:moveTo>
                <a:lnTo>
                  <a:pt x="7225517" y="0"/>
                </a:lnTo>
                <a:lnTo>
                  <a:pt x="7225517" y="5662999"/>
                </a:lnTo>
                <a:lnTo>
                  <a:pt x="0" y="56629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23646" y="4787583"/>
            <a:ext cx="6840709" cy="5754746"/>
          </a:xfrm>
          <a:custGeom>
            <a:avLst/>
            <a:gdLst/>
            <a:ahLst/>
            <a:cxnLst/>
            <a:rect l="l" t="t" r="r" b="b"/>
            <a:pathLst>
              <a:path w="6840709" h="5754746">
                <a:moveTo>
                  <a:pt x="0" y="0"/>
                </a:moveTo>
                <a:lnTo>
                  <a:pt x="6840708" y="0"/>
                </a:lnTo>
                <a:lnTo>
                  <a:pt x="6840708" y="5754746"/>
                </a:lnTo>
                <a:lnTo>
                  <a:pt x="0" y="5754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79900">
            <a:off x="1142953" y="314451"/>
            <a:ext cx="4401111" cy="2064521"/>
          </a:xfrm>
          <a:custGeom>
            <a:avLst/>
            <a:gdLst/>
            <a:ahLst/>
            <a:cxnLst/>
            <a:rect l="l" t="t" r="r" b="b"/>
            <a:pathLst>
              <a:path w="4401111" h="2064521">
                <a:moveTo>
                  <a:pt x="0" y="0"/>
                </a:moveTo>
                <a:lnTo>
                  <a:pt x="4401111" y="0"/>
                </a:lnTo>
                <a:lnTo>
                  <a:pt x="4401111" y="2064522"/>
                </a:lnTo>
                <a:lnTo>
                  <a:pt x="0" y="20645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385332">
            <a:off x="14793010" y="5965708"/>
            <a:ext cx="2379496" cy="2517985"/>
          </a:xfrm>
          <a:prstGeom prst="rect">
            <a:avLst/>
          </a:prstGeom>
        </p:spPr>
      </p:pic>
      <p:pic>
        <p:nvPicPr>
          <p:cNvPr id="9" name="Trường Mẫu Giáo Yêu Thương - Bài hát vui nhộn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85092" y="8849415"/>
            <a:ext cx="2573371" cy="144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5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77657">
            <a:off x="-3107789" y="8111326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77657">
            <a:off x="14151511" y="-3042801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4805" y="1950149"/>
            <a:ext cx="16738390" cy="4686749"/>
          </a:xfrm>
          <a:custGeom>
            <a:avLst/>
            <a:gdLst/>
            <a:ahLst/>
            <a:cxnLst/>
            <a:rect l="l" t="t" r="r" b="b"/>
            <a:pathLst>
              <a:path w="16738390" h="4686749">
                <a:moveTo>
                  <a:pt x="0" y="0"/>
                </a:moveTo>
                <a:lnTo>
                  <a:pt x="16738390" y="0"/>
                </a:lnTo>
                <a:lnTo>
                  <a:pt x="16738390" y="4686749"/>
                </a:lnTo>
                <a:lnTo>
                  <a:pt x="0" y="468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0365" y="2063050"/>
            <a:ext cx="17107271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11500">
                <a:solidFill>
                  <a:srgbClr val="534340"/>
                </a:solidFill>
                <a:latin typeface="Effra Italics"/>
              </a:rPr>
              <a:t>Nghe hát</a:t>
            </a:r>
          </a:p>
          <a:p>
            <a:pPr algn="ctr">
              <a:lnSpc>
                <a:spcPts val="13999"/>
              </a:lnSpc>
            </a:pPr>
            <a:r>
              <a:rPr lang="en-US" sz="7200">
                <a:solidFill>
                  <a:srgbClr val="534340"/>
                </a:solidFill>
                <a:latin typeface="Effra Italics"/>
              </a:rPr>
              <a:t> </a:t>
            </a:r>
            <a:r>
              <a:rPr lang="en-US" sz="10000">
                <a:solidFill>
                  <a:srgbClr val="534340"/>
                </a:solidFill>
                <a:latin typeface="Effra Italics"/>
              </a:rPr>
              <a:t>Mái trường mến yêu</a:t>
            </a:r>
          </a:p>
        </p:txBody>
      </p:sp>
      <p:sp>
        <p:nvSpPr>
          <p:cNvPr id="6" name="Freeform 6"/>
          <p:cNvSpPr/>
          <p:nvPr/>
        </p:nvSpPr>
        <p:spPr>
          <a:xfrm rot="-5400000">
            <a:off x="739551" y="3040428"/>
            <a:ext cx="3450945" cy="2428602"/>
          </a:xfrm>
          <a:custGeom>
            <a:avLst/>
            <a:gdLst/>
            <a:ahLst/>
            <a:cxnLst/>
            <a:rect l="l" t="t" r="r" b="b"/>
            <a:pathLst>
              <a:path w="3450945" h="2428602">
                <a:moveTo>
                  <a:pt x="0" y="0"/>
                </a:moveTo>
                <a:lnTo>
                  <a:pt x="3450944" y="0"/>
                </a:lnTo>
                <a:lnTo>
                  <a:pt x="3450944" y="2428602"/>
                </a:lnTo>
                <a:lnTo>
                  <a:pt x="0" y="2428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 flipV="1">
            <a:off x="14624283" y="3123372"/>
            <a:ext cx="3070637" cy="2160961"/>
          </a:xfrm>
          <a:custGeom>
            <a:avLst/>
            <a:gdLst/>
            <a:ahLst/>
            <a:cxnLst/>
            <a:rect l="l" t="t" r="r" b="b"/>
            <a:pathLst>
              <a:path w="3070637" h="2160961">
                <a:moveTo>
                  <a:pt x="0" y="2160961"/>
                </a:moveTo>
                <a:lnTo>
                  <a:pt x="3070637" y="2160961"/>
                </a:lnTo>
                <a:lnTo>
                  <a:pt x="3070637" y="0"/>
                </a:lnTo>
                <a:lnTo>
                  <a:pt x="0" y="0"/>
                </a:lnTo>
                <a:lnTo>
                  <a:pt x="0" y="216096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49366" y="5622481"/>
            <a:ext cx="7989269" cy="4853481"/>
          </a:xfrm>
          <a:custGeom>
            <a:avLst/>
            <a:gdLst/>
            <a:ahLst/>
            <a:cxnLst/>
            <a:rect l="l" t="t" r="r" b="b"/>
            <a:pathLst>
              <a:path w="7989269" h="4853481">
                <a:moveTo>
                  <a:pt x="0" y="0"/>
                </a:moveTo>
                <a:lnTo>
                  <a:pt x="7989268" y="0"/>
                </a:lnTo>
                <a:lnTo>
                  <a:pt x="7989268" y="4853481"/>
                </a:lnTo>
                <a:lnTo>
                  <a:pt x="0" y="4853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9" name="Bé Thiên Vân  Mái Trường Mến Yêu  Nhạc Thiếu Nhi Cho Bé Cho Gia Đình  NhacPro Kids  Mầm Chồi L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205" y="6835308"/>
            <a:ext cx="609600" cy="968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6943" y="1028700"/>
            <a:ext cx="15914113" cy="16176989"/>
          </a:xfrm>
          <a:custGeom>
            <a:avLst/>
            <a:gdLst/>
            <a:ahLst/>
            <a:cxnLst/>
            <a:rect l="l" t="t" r="r" b="b"/>
            <a:pathLst>
              <a:path w="15914113" h="16176989">
                <a:moveTo>
                  <a:pt x="0" y="0"/>
                </a:moveTo>
                <a:lnTo>
                  <a:pt x="15914114" y="0"/>
                </a:lnTo>
                <a:lnTo>
                  <a:pt x="15914114" y="16176989"/>
                </a:lnTo>
                <a:lnTo>
                  <a:pt x="0" y="16176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6943" y="1028700"/>
            <a:ext cx="1849205" cy="2511654"/>
          </a:xfrm>
          <a:custGeom>
            <a:avLst/>
            <a:gdLst/>
            <a:ahLst/>
            <a:cxnLst/>
            <a:rect l="l" t="t" r="r" b="b"/>
            <a:pathLst>
              <a:path w="1849205" h="2511654">
                <a:moveTo>
                  <a:pt x="0" y="0"/>
                </a:moveTo>
                <a:lnTo>
                  <a:pt x="1849206" y="0"/>
                </a:lnTo>
                <a:lnTo>
                  <a:pt x="1849206" y="2511654"/>
                </a:lnTo>
                <a:lnTo>
                  <a:pt x="0" y="2511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410095" y="3178581"/>
            <a:ext cx="1849205" cy="2511654"/>
          </a:xfrm>
          <a:custGeom>
            <a:avLst/>
            <a:gdLst/>
            <a:ahLst/>
            <a:cxnLst/>
            <a:rect l="l" t="t" r="r" b="b"/>
            <a:pathLst>
              <a:path w="1849205" h="2511654">
                <a:moveTo>
                  <a:pt x="1849205" y="0"/>
                </a:moveTo>
                <a:lnTo>
                  <a:pt x="0" y="0"/>
                </a:lnTo>
                <a:lnTo>
                  <a:pt x="0" y="2511654"/>
                </a:lnTo>
                <a:lnTo>
                  <a:pt x="1849205" y="2511654"/>
                </a:lnTo>
                <a:lnTo>
                  <a:pt x="184920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43651" y="5690235"/>
            <a:ext cx="8000699" cy="4596765"/>
          </a:xfrm>
          <a:custGeom>
            <a:avLst/>
            <a:gdLst/>
            <a:ahLst/>
            <a:cxnLst/>
            <a:rect l="l" t="t" r="r" b="b"/>
            <a:pathLst>
              <a:path w="8000699" h="4596765">
                <a:moveTo>
                  <a:pt x="0" y="0"/>
                </a:moveTo>
                <a:lnTo>
                  <a:pt x="8000698" y="0"/>
                </a:lnTo>
                <a:lnTo>
                  <a:pt x="8000698" y="4596765"/>
                </a:lnTo>
                <a:lnTo>
                  <a:pt x="0" y="4596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62951" y="2638117"/>
            <a:ext cx="13756363" cy="2924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 b="1">
                <a:solidFill>
                  <a:srgbClr val="000000"/>
                </a:solidFill>
                <a:latin typeface="Effra Italics"/>
              </a:rPr>
              <a:t>Trò chơi:</a:t>
            </a:r>
          </a:p>
          <a:p>
            <a:pPr algn="ctr">
              <a:lnSpc>
                <a:spcPts val="11900"/>
              </a:lnSpc>
            </a:pPr>
            <a:r>
              <a:rPr lang="en-US" sz="8500" b="1">
                <a:solidFill>
                  <a:srgbClr val="000000"/>
                </a:solidFill>
                <a:latin typeface="Effra Italics"/>
              </a:rPr>
              <a:t>Bé đoán thật tài</a:t>
            </a:r>
          </a:p>
        </p:txBody>
      </p:sp>
      <p:pic>
        <p:nvPicPr>
          <p:cNvPr id="7" name="TRƯỜNG CHÚNG CHÁU LÀ TRƯỜNG MẦM NON - BÀI HÁT CA NHẠC THIẾU NHI VUI NHỘN CHO BÉ RẤT 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36" end="105996.9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1000" y="8812394"/>
            <a:ext cx="1382292" cy="1382292"/>
          </a:xfrm>
          <a:prstGeom prst="rect">
            <a:avLst/>
          </a:prstGeom>
        </p:spPr>
      </p:pic>
      <p:pic>
        <p:nvPicPr>
          <p:cNvPr id="8" name="Em Yêu Trường E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510" end="86149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73803" y="8747278"/>
            <a:ext cx="1539722" cy="1539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3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81</Words>
  <Application>Microsoft Office PowerPoint</Application>
  <PresentationFormat>Custom</PresentationFormat>
  <Paragraphs>17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Baloo Thambi</vt:lpstr>
      <vt:lpstr>Effra Italics</vt:lpstr>
      <vt:lpstr>DejaVu Serif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Âm nhạc</dc:title>
  <dc:creator>Administrator</dc:creator>
  <cp:lastModifiedBy>Trang Nguyen</cp:lastModifiedBy>
  <cp:revision>20</cp:revision>
  <dcterms:created xsi:type="dcterms:W3CDTF">2006-08-16T00:00:00Z</dcterms:created>
  <dcterms:modified xsi:type="dcterms:W3CDTF">2024-11-10T08:45:29Z</dcterms:modified>
  <dc:identifier>DAGA8g0uSIE</dc:identifier>
</cp:coreProperties>
</file>