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97" r:id="rId3"/>
    <p:sldId id="298" r:id="rId4"/>
    <p:sldId id="299" r:id="rId5"/>
    <p:sldId id="325" r:id="rId6"/>
    <p:sldId id="326" r:id="rId7"/>
    <p:sldId id="282" r:id="rId8"/>
    <p:sldId id="283" r:id="rId9"/>
    <p:sldId id="269" r:id="rId10"/>
    <p:sldId id="290" r:id="rId11"/>
    <p:sldId id="295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4ED0E2"/>
    <a:srgbClr val="E050E0"/>
    <a:srgbClr val="CC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5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8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5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4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61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18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8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989F-A220-4A31-BCC4-DDA0E16CF4A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3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305558-8591-D740-0165-8F3480350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" y="0"/>
            <a:ext cx="121417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7606" y="693466"/>
            <a:ext cx="3736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MỘC LAN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4003" y="643407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3776" y="2299465"/>
            <a:ext cx="8604448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LQVT</a:t>
            </a:r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SẮP XẾP QUI TẮC 3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MGL (5-6 tuổi)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Thị Kim Hoa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973" y="1308809"/>
            <a:ext cx="1042329" cy="10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Khung hình nền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Khung hình nền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Ảnh Khung hình nền c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72561" y="1334544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8895" y="2505670"/>
            <a:ext cx="5587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3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7"/>
    </mc:Choice>
    <mc:Fallback xmlns="">
      <p:transition spd="slow" advTm="1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83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138" y="-69597"/>
            <a:ext cx="4151736" cy="3097036"/>
          </a:xfrm>
          <a:prstGeom prst="rect">
            <a:avLst/>
          </a:prstGeom>
        </p:spPr>
      </p:pic>
      <p:pic>
        <p:nvPicPr>
          <p:cNvPr id="1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74" y="-2291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66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2827552" y="2201862"/>
            <a:ext cx="6163703" cy="4351338"/>
          </a:xfrm>
        </p:spPr>
      </p:pic>
      <p:pic>
        <p:nvPicPr>
          <p:cNvPr id="8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2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C13B3E-8D63-F3A5-11E9-89E7FB62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" y="0"/>
            <a:ext cx="12143233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0429" y="2505670"/>
            <a:ext cx="848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3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"/>
    </mc:Choice>
    <mc:Fallback xmlns="">
      <p:transition spd="slow" advTm="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459" cy="6858000"/>
          </a:xfrm>
        </p:spPr>
      </p:pic>
      <p:sp>
        <p:nvSpPr>
          <p:cNvPr id="20" name="Rectangle 19"/>
          <p:cNvSpPr/>
          <p:nvPr/>
        </p:nvSpPr>
        <p:spPr>
          <a:xfrm>
            <a:off x="1928737" y="1690688"/>
            <a:ext cx="8334526" cy="22562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3" name="Sắp xếp 3 vận động">
            <a:hlinkClick r:id="" action="ppaction://media"/>
            <a:extLst>
              <a:ext uri="{FF2B5EF4-FFF2-40B4-BE49-F238E27FC236}">
                <a16:creationId xmlns:a16="http://schemas.microsoft.com/office/drawing/2014/main" id="{9A5A4E2E-93DD-E8BF-993D-7869C5EAB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1018" y="5532437"/>
            <a:ext cx="1325563" cy="1325563"/>
          </a:xfrm>
          <a:prstGeom prst="rect">
            <a:avLst/>
          </a:prstGeom>
          <a:solidFill>
            <a:srgbClr val="FFC000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7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"/>
    </mc:Choice>
    <mc:Fallback xmlns="">
      <p:transition spd="slow" advTm="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44444E-6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3617957" y="2181724"/>
            <a:ext cx="6269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Cô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tổng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kết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nội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dung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3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3"/>
    </mc:Choice>
    <mc:Fallback xmlns="">
      <p:transition spd="slow" advTm="4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0A90F-892E-406E-0CFE-3325A79C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7" t="54889" r="6889"/>
          <a:stretch/>
        </p:blipFill>
        <p:spPr>
          <a:xfrm>
            <a:off x="117353" y="1024422"/>
            <a:ext cx="1146643" cy="1864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6B930-362D-9742-D781-76AA956E7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6091" r="15707" b="50000"/>
          <a:stretch/>
        </p:blipFill>
        <p:spPr>
          <a:xfrm>
            <a:off x="6949233" y="1028223"/>
            <a:ext cx="1134520" cy="1864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EF9F0-83F1-3D19-11FF-2C750E5B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394" y="1043380"/>
            <a:ext cx="1135473" cy="186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427E8-CA4D-8CCE-0863-BC5D07B14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856" y="1027514"/>
            <a:ext cx="1140734" cy="18655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0B8827-F729-52BE-FC74-620453DBB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023" y="1028568"/>
            <a:ext cx="1164536" cy="1857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6CA676-4300-5098-B7A4-C2758A8E7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846" y="1049477"/>
            <a:ext cx="1261981" cy="18594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A5741D-526C-9B65-EBA4-41D04FECA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159" y="1058421"/>
            <a:ext cx="1133954" cy="18655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87614B-21A1-539E-13D3-A8DC78286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095" y="1049477"/>
            <a:ext cx="1108447" cy="18594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C3793C-CBB5-EC2C-3843-634BDA1C8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8445" y="1043380"/>
            <a:ext cx="1133954" cy="18655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8A0D3-5695-9A42-7651-5C7E3B9AE6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9159" y="4139500"/>
            <a:ext cx="1146147" cy="18655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8B5C25-D8E6-3B71-C7DB-C48BC12E5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1678" y="4162113"/>
            <a:ext cx="1146147" cy="18655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2BD5B3-E058-4499-40AD-B502F7298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53" y="4139500"/>
            <a:ext cx="1146147" cy="18655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35620B-5CD7-FB06-BD42-FCB8BAB56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4906" y="4139499"/>
            <a:ext cx="1164437" cy="18594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66EA48-8266-5515-4BFC-1E2BA3133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0608" y="4139500"/>
            <a:ext cx="1164437" cy="18594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446AD8-93BB-CE4A-8001-2D463B8E1E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122" y="4139500"/>
            <a:ext cx="1164437" cy="18594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469392-4013-AC55-158C-D74CE90CA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2348" y="4133402"/>
            <a:ext cx="1140051" cy="18655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910A92-EC9D-16D5-6617-E884679E26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7641" y="4162113"/>
            <a:ext cx="1140051" cy="18655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B9EF62C-2991-B012-A9AA-03D2CB5803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683" y="4162113"/>
            <a:ext cx="114005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BCD58-ED78-2FBE-F189-769A5EB2E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2A278-218C-AD41-3EE8-EC121EAE307E}"/>
              </a:ext>
            </a:extLst>
          </p:cNvPr>
          <p:cNvSpPr txBox="1"/>
          <p:nvPr/>
        </p:nvSpPr>
        <p:spPr>
          <a:xfrm>
            <a:off x="1555237" y="1982450"/>
            <a:ext cx="8604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80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66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150C801-EA5C-7A18-BCFE-5BCFC29F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39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DF7F0-D559-207A-C457-C628E3230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" y="2695160"/>
            <a:ext cx="1596887" cy="1467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31726-850F-ACFD-328D-C5D59C3D8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25" y="2695159"/>
            <a:ext cx="1596887" cy="1467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6FBC03-85EE-E4DD-207F-F48224FE9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12" y="2695158"/>
            <a:ext cx="1596887" cy="1467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096FA0-88C9-1921-9D82-F622239C3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2693574"/>
            <a:ext cx="1597290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BFCBF-BE7D-7B10-7DDC-2EF21170A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311" y="2693573"/>
            <a:ext cx="1597290" cy="1469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B138B-7F83-3B31-F60E-47FF10779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4155" y="2693572"/>
            <a:ext cx="1597290" cy="14692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918D53-C491-5FEA-E530-55FAD14F2F2C}"/>
              </a:ext>
            </a:extLst>
          </p:cNvPr>
          <p:cNvSpPr txBox="1"/>
          <p:nvPr/>
        </p:nvSpPr>
        <p:spPr>
          <a:xfrm>
            <a:off x="692424" y="-461138"/>
            <a:ext cx="13254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345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66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43516"/>
            <a:ext cx="12192000" cy="6814484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74FD5-9667-7C0D-DAD7-12A1DC1B5999}"/>
              </a:ext>
            </a:extLst>
          </p:cNvPr>
          <p:cNvSpPr txBox="1"/>
          <p:nvPr/>
        </p:nvSpPr>
        <p:spPr>
          <a:xfrm>
            <a:off x="692424" y="-461138"/>
            <a:ext cx="13254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D4FEC6-0C3E-8621-C5AF-65F4F2B31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23" y="3198226"/>
            <a:ext cx="1548518" cy="146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70952-B563-0F34-A8CB-DF3B8396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64" y="3198226"/>
            <a:ext cx="1548518" cy="146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CD424-9FDE-E8D2-7685-3ADACABCE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05" y="3198225"/>
            <a:ext cx="1585949" cy="14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2BF81-AAFD-0B55-EF40-C067D03F1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98225"/>
            <a:ext cx="1548518" cy="146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C6689-9631-0A5A-F03E-21C00E6DA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198" y="3198224"/>
            <a:ext cx="1548518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6A8D6-9198-EE87-FD4B-6F0A1242E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951" y="3198223"/>
            <a:ext cx="158509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4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66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0574" y="-622852"/>
            <a:ext cx="12192000" cy="6857999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23106-AAF7-4AA5-CCE5-B30599EF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66" y="799306"/>
            <a:ext cx="1597290" cy="146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23BB70-A557-27E7-4A2C-4509B3A66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503" y="799306"/>
            <a:ext cx="1597290" cy="1469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268CF-6A3A-DF17-E907-A9234C02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47" y="799306"/>
            <a:ext cx="1597290" cy="146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15E59-65D7-CC6C-D581-42BE85E84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67" y="799306"/>
            <a:ext cx="1597290" cy="14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5C1FA-186F-C4FE-08C4-33E7DE265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423" y="799306"/>
            <a:ext cx="1591194" cy="146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AB782-50BE-5F19-5FBC-F9FA7C66B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231" y="799306"/>
            <a:ext cx="1591194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734C7E-2FC7-29AD-8EC1-A3D34B29B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38" y="3317221"/>
            <a:ext cx="1548518" cy="146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8C85C0-5686-2B6E-4BD7-E93098B03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853" y="3317220"/>
            <a:ext cx="1548518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5ECD3-4454-4515-A59B-A59E0A7EA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019" y="3317220"/>
            <a:ext cx="1548518" cy="1469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AA0036-2DB8-5C63-1965-F1C91BB21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39" y="3350347"/>
            <a:ext cx="1548518" cy="1469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E13773-E4C8-5609-E3CC-9A7715449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520" y="3317220"/>
            <a:ext cx="1585097" cy="1469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95C486-8081-422A-322B-AC3E829A5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7231" y="3350347"/>
            <a:ext cx="158509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27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1381&quot;&gt;&lt;object type=&quot;3&quot; unique_id=&quot;21382&quot;&gt;&lt;property id=&quot;20148&quot; value=&quot;5&quot;/&gt;&lt;property id=&quot;20300&quot; value=&quot;Slide 6&quot;/&gt;&lt;property id=&quot;20307&quot; value=&quot;256&quot;/&gt;&lt;/object&gt;&lt;object type=&quot;3&quot; unique_id=&quot;21385&quot;&gt;&lt;property id=&quot;20148&quot; value=&quot;5&quot;/&gt;&lt;property id=&quot;20300&quot; value=&quot;Slide 15&quot;/&gt;&lt;property id=&quot;20307&quot; value=&quot;265&quot;/&gt;&lt;/object&gt;&lt;object type=&quot;3&quot; unique_id=&quot;21387&quot;&gt;&lt;property id=&quot;20148&quot; value=&quot;5&quot;/&gt;&lt;property id=&quot;20300&quot; value=&quot;Slide 16&quot;/&gt;&lt;property id=&quot;20307&quot; value=&quot;268&quot;/&gt;&lt;/object&gt;&lt;object type=&quot;3&quot; unique_id=&quot;21581&quot;&gt;&lt;property id=&quot;20148&quot; value=&quot;5&quot;/&gt;&lt;property id=&quot;20300&quot; value=&quot;Slide 8&quot;/&gt;&lt;property id=&quot;20307&quot; value=&quot;269&quot;/&gt;&lt;/object&gt;&lt;object type=&quot;3&quot; unique_id=&quot;21583&quot;&gt;&lt;property id=&quot;20148&quot; value=&quot;5&quot;/&gt;&lt;property id=&quot;20300&quot; value=&quot;Slide 11&quot;/&gt;&lt;property id=&quot;20307&quot; value=&quot;270&quot;/&gt;&lt;/object&gt;&lt;object type=&quot;3&quot; unique_id=&quot;21584&quot;&gt;&lt;property id=&quot;20148&quot; value=&quot;5&quot;/&gt;&lt;property id=&quot;20300&quot; value=&quot;Slide 12&quot;/&gt;&lt;property id=&quot;20307&quot; value=&quot;271&quot;/&gt;&lt;/object&gt;&lt;object type=&quot;3&quot; unique_id=&quot;22068&quot;&gt;&lt;property id=&quot;20148&quot; value=&quot;5&quot;/&gt;&lt;property id=&quot;20300&quot; value=&quot;Slide 1&quot;/&gt;&lt;property id=&quot;20307&quot; value=&quot;278&quot;/&gt;&lt;/object&gt;&lt;object type=&quot;3&quot; unique_id=&quot;22284&quot;&gt;&lt;property id=&quot;20148&quot; value=&quot;5&quot;/&gt;&lt;property id=&quot;20300&quot; value=&quot;Slide 2&quot;/&gt;&lt;property id=&quot;20307&quot; value=&quot;287&quot;/&gt;&lt;/object&gt;&lt;object type=&quot;3&quot; unique_id=&quot;22285&quot;&gt;&lt;property id=&quot;20148&quot; value=&quot;5&quot;/&gt;&lt;property id=&quot;20300&quot; value=&quot;Slide 3&quot;/&gt;&lt;property id=&quot;20307&quot; value=&quot;284&quot;/&gt;&lt;/object&gt;&lt;object type=&quot;3&quot; unique_id=&quot;22286&quot;&gt;&lt;property id=&quot;20148&quot; value=&quot;5&quot;/&gt;&lt;property id=&quot;20300&quot; value=&quot;Slide 4&quot;/&gt;&lt;property id=&quot;20307&quot; value=&quot;289&quot;/&gt;&lt;/object&gt;&lt;object type=&quot;3&quot; unique_id=&quot;22287&quot;&gt;&lt;property id=&quot;20148&quot; value=&quot;5&quot;/&gt;&lt;property id=&quot;20300&quot; value=&quot;Slide 5&quot;/&gt;&lt;property id=&quot;20307&quot; value=&quot;282&quot;/&gt;&lt;/object&gt;&lt;object type=&quot;3&quot; unique_id=&quot;22288&quot;&gt;&lt;property id=&quot;20148&quot; value=&quot;5&quot;/&gt;&lt;property id=&quot;20300&quot; value=&quot;Slide 7&quot;/&gt;&lt;property id=&quot;20307&quot; value=&quot;283&quot;/&gt;&lt;/object&gt;&lt;object type=&quot;3&quot; unique_id=&quot;22289&quot;&gt;&lt;property id=&quot;20148&quot; value=&quot;5&quot;/&gt;&lt;property id=&quot;20300&quot; value=&quot;Slide 9&quot;/&gt;&lt;property id=&quot;20307&quot; value=&quot;290&quot;/&gt;&lt;/object&gt;&lt;object type=&quot;3&quot; unique_id=&quot;22290&quot;&gt;&lt;property id=&quot;20148&quot; value=&quot;5&quot;/&gt;&lt;property id=&quot;20300&quot; value=&quot;Slide 10&quot;/&gt;&lt;property id=&quot;20307&quot; value=&quot;291&quot;/&gt;&lt;/object&gt;&lt;object type=&quot;3&quot; unique_id=&quot;22291&quot;&gt;&lt;property id=&quot;20148&quot; value=&quot;5&quot;/&gt;&lt;property id=&quot;20300&quot; value=&quot;Slide 13&quot;/&gt;&lt;property id=&quot;20307&quot; value=&quot;294&quot;/&gt;&lt;/object&gt;&lt;object type=&quot;3&quot; unique_id=&quot;22292&quot;&gt;&lt;property id=&quot;20148&quot; value=&quot;5&quot;/&gt;&lt;property id=&quot;20300&quot; value=&quot;Slide 14&quot;/&gt;&lt;property id=&quot;20307&quot; value=&quot;293&quot;/&gt;&lt;/object&gt;&lt;object type=&quot;3&quot; unique_id=&quot;22293&quot;&gt;&lt;property id=&quot;20148&quot; value=&quot;5&quot;/&gt;&lt;property id=&quot;20300&quot; value=&quot;Slide 17&quot;/&gt;&lt;property id=&quot;20307&quot; value=&quot;292&quot;/&gt;&lt;/object&gt;&lt;object type=&quot;3&quot; unique_id=&quot;22388&quot;&gt;&lt;property id=&quot;20148&quot; value=&quot;5&quot;/&gt;&lt;property id=&quot;20300&quot; value=&quot;Slide 18&quot;/&gt;&lt;property id=&quot;20307&quot; value=&quot;295&quot;/&gt;&lt;/object&gt;&lt;/object&gt;&lt;object type=&quot;8&quot; unique_id=&quot;21397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3787</TotalTime>
  <Words>79</Words>
  <Application>Microsoft Office PowerPoint</Application>
  <PresentationFormat>Widescreen</PresentationFormat>
  <Paragraphs>15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Nguyen</cp:lastModifiedBy>
  <cp:revision>105</cp:revision>
  <dcterms:created xsi:type="dcterms:W3CDTF">2021-07-19T16:09:20Z</dcterms:created>
  <dcterms:modified xsi:type="dcterms:W3CDTF">2024-11-10T08:36:45Z</dcterms:modified>
</cp:coreProperties>
</file>