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6" r:id="rId2"/>
    <p:sldId id="347" r:id="rId3"/>
    <p:sldId id="348" r:id="rId4"/>
    <p:sldId id="349" r:id="rId5"/>
    <p:sldId id="350" r:id="rId6"/>
    <p:sldId id="321" r:id="rId7"/>
    <p:sldId id="322" r:id="rId8"/>
    <p:sldId id="323" r:id="rId9"/>
    <p:sldId id="333" r:id="rId10"/>
    <p:sldId id="337" r:id="rId11"/>
    <p:sldId id="336" r:id="rId12"/>
    <p:sldId id="338" r:id="rId13"/>
    <p:sldId id="325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2" r:id="rId25"/>
    <p:sldId id="3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A0941-A923-4F83-92DD-D37BA194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0806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2AC557-E74B-4A1B-885A-47C523A46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9793"/>
            <a:ext cx="58293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15294-E92D-46F0-A448-B8BFE25D4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239" y="1010673"/>
            <a:ext cx="965519" cy="926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2612C-30B4-4742-8798-CD4346E8BF4D}"/>
              </a:ext>
            </a:extLst>
          </p:cNvPr>
          <p:cNvSpPr txBox="1"/>
          <p:nvPr/>
        </p:nvSpPr>
        <p:spPr>
          <a:xfrm>
            <a:off x="1026443" y="2316953"/>
            <a:ext cx="7091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800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10DB4AC4-2414-466B-BBDE-B9F9137FBD05}"/>
              </a:ext>
            </a:extLst>
          </p:cNvPr>
          <p:cNvSpPr txBox="1">
            <a:spLocks/>
          </p:cNvSpPr>
          <p:nvPr/>
        </p:nvSpPr>
        <p:spPr>
          <a:xfrm>
            <a:off x="166361" y="3147950"/>
            <a:ext cx="8811278" cy="171450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454" tIns="24727" rIns="49454" bIns="24727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Thơ “Ảnh Bác”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400" dirty="0" err="1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MGN (4-5 tuổi)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3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AAEE1-BE65-491F-9819-3E9405A1E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" y="0"/>
            <a:ext cx="9139320" cy="702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7E6CF-5069-41F3-8922-725A036C0DD2}"/>
              </a:ext>
            </a:extLst>
          </p:cNvPr>
          <p:cNvSpPr txBox="1"/>
          <p:nvPr/>
        </p:nvSpPr>
        <p:spPr>
          <a:xfrm>
            <a:off x="2195736" y="2420888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7030A0"/>
                </a:solidFill>
                <a:latin typeface="+mj-lt"/>
              </a:rPr>
              <a:t>Đàm thoại</a:t>
            </a:r>
            <a:endParaRPr lang="en-US" sz="7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554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CF6C3-B43C-4156-A8A8-0F1F3C5DE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" y="-40416"/>
            <a:ext cx="9142571" cy="685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25C8B-2D14-4735-A03A-80FE3B39B629}"/>
              </a:ext>
            </a:extLst>
          </p:cNvPr>
          <p:cNvSpPr txBox="1"/>
          <p:nvPr/>
        </p:nvSpPr>
        <p:spPr>
          <a:xfrm>
            <a:off x="179512" y="260648"/>
            <a:ext cx="81369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+mj-lt"/>
              </a:rPr>
              <a:t>Cô vừa đọc  bài thơ gì? 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B8570-2799-488F-AF2D-865BC37431F1}"/>
              </a:ext>
            </a:extLst>
          </p:cNvPr>
          <p:cNvSpPr/>
          <p:nvPr/>
        </p:nvSpPr>
        <p:spPr>
          <a:xfrm>
            <a:off x="467544" y="1844824"/>
            <a:ext cx="6336704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+mj-lt"/>
              </a:rPr>
              <a:t>A. Bài thơ “Ảnh Bác”</a:t>
            </a:r>
            <a:endParaRPr lang="en-US" sz="3600" b="1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602C5F-168B-4722-8E56-8F75F9A8D5A3}"/>
              </a:ext>
            </a:extLst>
          </p:cNvPr>
          <p:cNvSpPr/>
          <p:nvPr/>
        </p:nvSpPr>
        <p:spPr>
          <a:xfrm>
            <a:off x="452343" y="3501009"/>
            <a:ext cx="6336704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+mj-lt"/>
              </a:rPr>
              <a:t>B. Bài thơ “Bác Hồ”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19FBD807-36E3-4729-B383-5D57496C0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82E2E0-2719-4717-970E-8945294036BC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A261E1-083B-4E8D-A916-2C8A0142931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B858BA-5193-47B8-BB23-C50F856687C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A10D5F-02C1-4A7C-ADC5-B63268AB58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D13A09-88E6-46CA-B345-B6311316EDB9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059DF2-46CF-4782-8621-8747DC0A60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ABBD06-4B26-4BAD-9869-1B580563D6E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6923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47295-1591-448F-99FF-66F490F3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1" y="0"/>
            <a:ext cx="9144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E0B44-A36D-4F57-8520-EF4295CCF3D8}"/>
              </a:ext>
            </a:extLst>
          </p:cNvPr>
          <p:cNvSpPr/>
          <p:nvPr/>
        </p:nvSpPr>
        <p:spPr>
          <a:xfrm>
            <a:off x="1187624" y="324036"/>
            <a:ext cx="7848872" cy="936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Bài thơ “ Ảnh Bác” do ai nhà thơ nào sáng tác?</a:t>
            </a:r>
            <a:endParaRPr lang="en-US" sz="2800" b="1" dirty="0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C97FD-AC97-42E2-958D-0008E849F938}"/>
              </a:ext>
            </a:extLst>
          </p:cNvPr>
          <p:cNvSpPr/>
          <p:nvPr/>
        </p:nvSpPr>
        <p:spPr>
          <a:xfrm>
            <a:off x="2613225" y="3356992"/>
            <a:ext cx="5616624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B.Nhà thơ Đăng Khoa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2FBBF-D696-4860-B1E6-B6DEDD50832C}"/>
              </a:ext>
            </a:extLst>
          </p:cNvPr>
          <p:cNvSpPr/>
          <p:nvPr/>
        </p:nvSpPr>
        <p:spPr>
          <a:xfrm>
            <a:off x="2627784" y="1772816"/>
            <a:ext cx="5616624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A.Nhà thơ Xuân Diệu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EF20473C-67F4-419C-9F24-E9609C3EC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8D954A9-EF7D-4666-B99D-7E42050EA57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59E46E-4F4C-48F9-A8E0-F5C02096F01C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473102-8D6A-438B-803D-99134EC9BF0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B16730-4CF8-4149-B34D-D908D2BB00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FFA8AC-A734-4A05-94C1-2AF054AB84E7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4226EC-6A38-48D6-ABF5-C7DF5D9023E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B7EE76-EB19-494A-82C9-38CC1459C23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5536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EFD42-1A62-4B16-8424-27435CD7D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326"/>
            <a:ext cx="9256676" cy="68673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F9BA7C-6367-4F2A-B100-F8955EA8597F}"/>
              </a:ext>
            </a:extLst>
          </p:cNvPr>
          <p:cNvSpPr/>
          <p:nvPr/>
        </p:nvSpPr>
        <p:spPr>
          <a:xfrm>
            <a:off x="899592" y="332656"/>
            <a:ext cx="7992888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Nhà bạn nhỏ treo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D703DA-427A-48E8-9941-CB79C8F8A366}"/>
              </a:ext>
            </a:extLst>
          </p:cNvPr>
          <p:cNvSpPr/>
          <p:nvPr/>
        </p:nvSpPr>
        <p:spPr>
          <a:xfrm>
            <a:off x="683568" y="1988840"/>
            <a:ext cx="5112568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A. Nhà bạn treo ảnh Bác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97116B-439A-400E-8F5C-A7BB8A9605C7}"/>
              </a:ext>
            </a:extLst>
          </p:cNvPr>
          <p:cNvSpPr/>
          <p:nvPr/>
        </p:nvSpPr>
        <p:spPr>
          <a:xfrm>
            <a:off x="2015716" y="3253229"/>
            <a:ext cx="5112568" cy="9827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B. Nhà bạn treo bức tranh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71F8CD0F-3B87-4CC8-96FB-046E93FA1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81575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537099-56EF-4F4B-B8F1-6E03C07152C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461290-D281-4FA6-84CB-F9B0806ADFA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8D316B-59C5-4514-AF1C-0A5BDB03FEAC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53971-7C75-4A1C-B70E-9AA19EECAB94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859E96-4D06-4BEA-8CD7-6E587AFDAEB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29AD40-DD78-4A64-BD1A-80F77EB5506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141513-F9A3-47DB-BA97-4DC19D8714F9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186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18FBA-A7A4-4632-AE0C-83CABFA7C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40E8ED-027B-42E5-BD68-B0F412B6DE1B}"/>
              </a:ext>
            </a:extLst>
          </p:cNvPr>
          <p:cNvSpPr/>
          <p:nvPr/>
        </p:nvSpPr>
        <p:spPr>
          <a:xfrm>
            <a:off x="107504" y="116632"/>
            <a:ext cx="8784976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CF676D-A10C-4BFC-B058-05DE7B7DE630}"/>
              </a:ext>
            </a:extLst>
          </p:cNvPr>
          <p:cNvSpPr/>
          <p:nvPr/>
        </p:nvSpPr>
        <p:spPr>
          <a:xfrm>
            <a:off x="539552" y="1628800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DA3E6D-B6ED-4BF9-B21E-F968B43BDE60}"/>
              </a:ext>
            </a:extLst>
          </p:cNvPr>
          <p:cNvSpPr/>
          <p:nvPr/>
        </p:nvSpPr>
        <p:spPr>
          <a:xfrm>
            <a:off x="559702" y="2924944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840BCF-30B5-4C40-8077-A92E9DFE1687}"/>
              </a:ext>
            </a:extLst>
          </p:cNvPr>
          <p:cNvSpPr/>
          <p:nvPr/>
        </p:nvSpPr>
        <p:spPr>
          <a:xfrm>
            <a:off x="683568" y="4242007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dong-ho-bao-thuc-17065_1_1.jpg">
            <a:extLst>
              <a:ext uri="{FF2B5EF4-FFF2-40B4-BE49-F238E27FC236}">
                <a16:creationId xmlns:a16="http://schemas.microsoft.com/office/drawing/2014/main" id="{A58F51E6-6533-4D44-A507-BC7D09DB0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40" y="5098207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F4EC9F-15E3-4F07-B194-B4D5AE8EA535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9727E5-C35D-4C00-BAE3-A49975F6F7E8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AE33E0-5D5E-4C15-99F5-E678340CFEF5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CA17C5-8A60-46CA-BC33-58F328A246BE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3853F0-56F1-4880-AE37-E3CD69BFF4DE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DF28D1-9896-471E-8740-60144F316A5B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B5EF89-4B0A-4FA9-B370-DD2BD95B1F69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29814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F80C5F-1011-410A-8E5A-1EC2C001E66F}"/>
              </a:ext>
            </a:extLst>
          </p:cNvPr>
          <p:cNvSpPr/>
          <p:nvPr/>
        </p:nvSpPr>
        <p:spPr>
          <a:xfrm>
            <a:off x="1068698" y="285585"/>
            <a:ext cx="698477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007B33-EE70-4EE8-840B-A78B74209EAA}"/>
              </a:ext>
            </a:extLst>
          </p:cNvPr>
          <p:cNvSpPr/>
          <p:nvPr/>
        </p:nvSpPr>
        <p:spPr>
          <a:xfrm>
            <a:off x="467544" y="1556792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A582C6-0AB2-49CD-99C3-AA9CA32979D7}"/>
              </a:ext>
            </a:extLst>
          </p:cNvPr>
          <p:cNvSpPr/>
          <p:nvPr/>
        </p:nvSpPr>
        <p:spPr>
          <a:xfrm>
            <a:off x="448056" y="2742037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DC9725-F348-40DE-9DD4-AAE321197BDC}"/>
              </a:ext>
            </a:extLst>
          </p:cNvPr>
          <p:cNvSpPr/>
          <p:nvPr/>
        </p:nvSpPr>
        <p:spPr>
          <a:xfrm>
            <a:off x="539552" y="3937146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mỉm cười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3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76824-B553-404C-AA25-4398AB36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" y="0"/>
            <a:ext cx="91399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80E97-6D3C-4B07-B056-9FFFFFF4EC29}"/>
              </a:ext>
            </a:extLst>
          </p:cNvPr>
          <p:cNvSpPr txBox="1"/>
          <p:nvPr/>
        </p:nvSpPr>
        <p:spPr>
          <a:xfrm>
            <a:off x="1659183" y="2420888"/>
            <a:ext cx="5825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Cả lớp hát bài :</a:t>
            </a:r>
          </a:p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Đêm qua em mơ gặp Bác Hồ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2487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23E5B-9C72-43F4-90A9-5D6B5874B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" y="554"/>
            <a:ext cx="9196500" cy="6857446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0E3F22-6D28-4FFB-B8E9-69D44FD5A8A1}"/>
              </a:ext>
            </a:extLst>
          </p:cNvPr>
          <p:cNvSpPr/>
          <p:nvPr/>
        </p:nvSpPr>
        <p:spPr>
          <a:xfrm>
            <a:off x="1068698" y="285585"/>
            <a:ext cx="698477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nhìn các cháu làm gì?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4F0420-BF2E-47A6-BE21-F4C9A3071922}"/>
              </a:ext>
            </a:extLst>
          </p:cNvPr>
          <p:cNvSpPr/>
          <p:nvPr/>
        </p:nvSpPr>
        <p:spPr>
          <a:xfrm>
            <a:off x="755576" y="2141859"/>
            <a:ext cx="640377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Bác nhìn các bạn vui chơi trong nhà 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AE5129-5ABB-4393-8159-4E65B5F1323C}"/>
              </a:ext>
            </a:extLst>
          </p:cNvPr>
          <p:cNvSpPr/>
          <p:nvPr/>
        </p:nvSpPr>
        <p:spPr>
          <a:xfrm>
            <a:off x="651124" y="3261386"/>
            <a:ext cx="554461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Bác nhìn các bạn học bài.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BA1FD1-0DB2-4D7A-8468-4CE083FCE0E0}"/>
              </a:ext>
            </a:extLst>
          </p:cNvPr>
          <p:cNvSpPr/>
          <p:nvPr/>
        </p:nvSpPr>
        <p:spPr>
          <a:xfrm>
            <a:off x="756880" y="4533241"/>
            <a:ext cx="554461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Bác nhìn các bạn đi học.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62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3315C-2A08-48C2-B109-C708ADC23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19952D-EED1-43EC-8AAC-81EF065B3BD5}"/>
              </a:ext>
            </a:extLst>
          </p:cNvPr>
          <p:cNvSpPr/>
          <p:nvPr/>
        </p:nvSpPr>
        <p:spPr>
          <a:xfrm>
            <a:off x="611560" y="612661"/>
            <a:ext cx="745282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 sân và ngoài vườn  nhà bạn nhỏ có gì?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B922E4-BC3E-4878-93DC-9262272591BC}"/>
              </a:ext>
            </a:extLst>
          </p:cNvPr>
          <p:cNvSpPr/>
          <p:nvPr/>
        </p:nvSpPr>
        <p:spPr>
          <a:xfrm>
            <a:off x="899592" y="2878321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Ngoài sân và ngoài vườn có con gà , có quả na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87332D-CB75-4C52-BF49-6B6A3E59EF0E}"/>
              </a:ext>
            </a:extLst>
          </p:cNvPr>
          <p:cNvSpPr/>
          <p:nvPr/>
        </p:nvSpPr>
        <p:spPr>
          <a:xfrm>
            <a:off x="899592" y="1927592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Ngoài sân và ngoài vườn có con bò, quả mít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FF34C9-55F6-48E6-B393-E9164E1A6F00}"/>
              </a:ext>
            </a:extLst>
          </p:cNvPr>
          <p:cNvSpPr/>
          <p:nvPr/>
        </p:nvSpPr>
        <p:spPr>
          <a:xfrm>
            <a:off x="1025606" y="3877626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Ngoài sân và ngoài vườn có con chó, con gà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40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96A03-FEB4-4F01-B13A-D81AD860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1400"/>
            <a:ext cx="9197489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64237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D944A-3779-4B9D-B484-F947803A564A}"/>
              </a:ext>
            </a:extLst>
          </p:cNvPr>
          <p:cNvSpPr/>
          <p:nvPr/>
        </p:nvSpPr>
        <p:spPr>
          <a:xfrm>
            <a:off x="899592" y="171400"/>
            <a:ext cx="7660357" cy="7373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BF8B62-2681-48EF-9894-4F67C5A92386}"/>
              </a:ext>
            </a:extLst>
          </p:cNvPr>
          <p:cNvSpPr/>
          <p:nvPr/>
        </p:nvSpPr>
        <p:spPr>
          <a:xfrm>
            <a:off x="251520" y="1484784"/>
            <a:ext cx="5500123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A. Bác dặn không được đi chơi xa.</a:t>
            </a:r>
            <a:endParaRPr lang="en-US" sz="2400" b="1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0012-5461-438E-9758-2C2FF11BFCAC}"/>
              </a:ext>
            </a:extLst>
          </p:cNvPr>
          <p:cNvSpPr/>
          <p:nvPr/>
        </p:nvSpPr>
        <p:spPr>
          <a:xfrm>
            <a:off x="258416" y="2564904"/>
            <a:ext cx="5500123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B. Bác dặn trồng ra, quét bếp, đuổi gà.</a:t>
            </a:r>
            <a:endParaRPr lang="en-US" sz="2400" b="1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ECB50C-09AB-4868-8BC0-81908BF33664}"/>
              </a:ext>
            </a:extLst>
          </p:cNvPr>
          <p:cNvSpPr/>
          <p:nvPr/>
        </p:nvSpPr>
        <p:spPr>
          <a:xfrm>
            <a:off x="258416" y="3717032"/>
            <a:ext cx="6336704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C. Bác dặn thấy tàu bay Mỹ nhớ ra hầm.</a:t>
            </a:r>
            <a:endParaRPr lang="en-US" sz="2400" b="1" dirty="0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4D0202-5530-4DBE-86FF-09609A8503FC}"/>
              </a:ext>
            </a:extLst>
          </p:cNvPr>
          <p:cNvSpPr/>
          <p:nvPr/>
        </p:nvSpPr>
        <p:spPr>
          <a:xfrm>
            <a:off x="328464" y="4960732"/>
            <a:ext cx="6336704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D. Bác dặn học hành chăm chỉ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8106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9FFA0-57DF-4E7A-BC38-22C4E9899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0EE1AE-AE91-4D75-A23D-05932A244D25}"/>
              </a:ext>
            </a:extLst>
          </p:cNvPr>
          <p:cNvSpPr/>
          <p:nvPr/>
        </p:nvSpPr>
        <p:spPr>
          <a:xfrm>
            <a:off x="251520" y="256431"/>
            <a:ext cx="8420000" cy="10123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Tuy Bác rất bận rộn vơi công việc nhưng Bác vẫn dành tình cảm cho ai?</a:t>
            </a:r>
            <a:endParaRPr lang="en-US" sz="2400" b="1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10E420-3B9F-4B75-B7A4-C11E2791D3A7}"/>
              </a:ext>
            </a:extLst>
          </p:cNvPr>
          <p:cNvSpPr/>
          <p:nvPr/>
        </p:nvSpPr>
        <p:spPr>
          <a:xfrm>
            <a:off x="467544" y="198884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A. Bác dành tình cảm cho thiếu nhi nhi đồng.</a:t>
            </a:r>
            <a:endParaRPr lang="en-US" sz="2400" b="1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E6341A-DAA5-4DA6-9DC1-2C8624203EDB}"/>
              </a:ext>
            </a:extLst>
          </p:cNvPr>
          <p:cNvSpPr/>
          <p:nvPr/>
        </p:nvSpPr>
        <p:spPr>
          <a:xfrm>
            <a:off x="467544" y="306896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B. Bác dành tình cảm cho người dân Việt Nam.</a:t>
            </a:r>
            <a:endParaRPr lang="en-US" sz="2400" b="1" dirty="0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1DECE1-7A32-4333-806B-1D77CB8623E8}"/>
              </a:ext>
            </a:extLst>
          </p:cNvPr>
          <p:cNvSpPr/>
          <p:nvPr/>
        </p:nvSpPr>
        <p:spPr>
          <a:xfrm>
            <a:off x="504194" y="424340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B. Bác dành tình cảm cho đất nước.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519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A33A9-431A-4EFF-B4D5-20A89CE6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C4985-B9AD-4919-AB5B-5C7BD0F78819}"/>
              </a:ext>
            </a:extLst>
          </p:cNvPr>
          <p:cNvSpPr txBox="1"/>
          <p:nvPr/>
        </p:nvSpPr>
        <p:spPr>
          <a:xfrm>
            <a:off x="1442393" y="2348880"/>
            <a:ext cx="6259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 “Ảnh Bác”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5025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00CF-6BF2-4F04-9B51-9A5A5B24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" y="0"/>
            <a:ext cx="9209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36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11978-5E57-4896-B4E0-C0C41004E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96"/>
            <a:ext cx="9144000" cy="6870340"/>
          </a:xfrm>
          <a:prstGeom prst="rect">
            <a:avLst/>
          </a:prstGeom>
        </p:spPr>
      </p:pic>
      <p:pic>
        <p:nvPicPr>
          <p:cNvPr id="5" name="DemQuaEmMoGapBacHo-PhuocHanh_pjmu">
            <a:hlinkClick r:id="" action="ppaction://media"/>
            <a:extLst>
              <a:ext uri="{FF2B5EF4-FFF2-40B4-BE49-F238E27FC236}">
                <a16:creationId xmlns:a16="http://schemas.microsoft.com/office/drawing/2014/main" id="{B13FE17E-4878-4FD0-9117-3570C10EC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216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88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8751D-CDF8-437F-ADB3-7A305C3A5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04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8856FB-759E-4565-9B1D-2FFC2D74FF87}"/>
              </a:ext>
            </a:extLst>
          </p:cNvPr>
          <p:cNvSpPr txBox="1"/>
          <p:nvPr/>
        </p:nvSpPr>
        <p:spPr>
          <a:xfrm>
            <a:off x="1475656" y="836712"/>
            <a:ext cx="61206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+mj-lt"/>
              </a:rPr>
              <a:t>Các con vừa hát bài hát gì?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4F8E43-276A-47DF-9FB1-E6B0A537D9B4}"/>
              </a:ext>
            </a:extLst>
          </p:cNvPr>
          <p:cNvSpPr/>
          <p:nvPr/>
        </p:nvSpPr>
        <p:spPr>
          <a:xfrm>
            <a:off x="755576" y="1923711"/>
            <a:ext cx="684076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A. Bài hát  “ Đêm qua em mơ gặp Bác Hồ”</a:t>
            </a:r>
            <a:endParaRPr lang="en-US" sz="2800" b="1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A33B3B-2A42-4271-82EB-59AFE6165A6F}"/>
              </a:ext>
            </a:extLst>
          </p:cNvPr>
          <p:cNvSpPr/>
          <p:nvPr/>
        </p:nvSpPr>
        <p:spPr>
          <a:xfrm>
            <a:off x="755576" y="3197543"/>
            <a:ext cx="684076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+mj-lt"/>
              </a:rPr>
              <a:t>B. Bài hát  “Bác Hồ của em”</a:t>
            </a:r>
            <a:endParaRPr lang="en-US" sz="2800" b="1" dirty="0"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8F8BBF91-3177-433B-8E9A-633A66BBC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2DCB3A-0B34-4450-8407-1ACE2A234235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6AB95F-68A5-44C5-89B6-197CA00D1B0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B61899-351A-4809-8C4D-56EA1525C194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DA6E2D-A81B-4E33-AC6A-77CB79020F58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0E6CBF-2032-461A-8835-73F49EDE91C4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204F87-BF83-4E29-8CCE-0C4BD936C91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43E96-334A-43C3-80B2-E85644CDC44F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08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FCBEF-CB31-46D7-ABB8-06D77E3F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158647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2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594</Words>
  <Application>Microsoft Office PowerPoint</Application>
  <PresentationFormat>On-screen Show (4:3)</PresentationFormat>
  <Paragraphs>126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Trang Nguyen</cp:lastModifiedBy>
  <cp:revision>44</cp:revision>
  <dcterms:created xsi:type="dcterms:W3CDTF">2016-02-29T14:46:14Z</dcterms:created>
  <dcterms:modified xsi:type="dcterms:W3CDTF">2024-10-05T12:11:09Z</dcterms:modified>
</cp:coreProperties>
</file>