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6" r:id="rId3"/>
    <p:sldId id="265" r:id="rId4"/>
    <p:sldId id="258" r:id="rId5"/>
    <p:sldId id="257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54"/>
  </p:normalViewPr>
  <p:slideViewPr>
    <p:cSldViewPr snapToGrid="0" snapToObjects="1">
      <p:cViewPr varScale="1">
        <p:scale>
          <a:sx n="81" d="100"/>
          <a:sy n="81" d="100"/>
        </p:scale>
        <p:origin x="5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E7A5-6443-944B-9FE0-48BD2361EEC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092C6-A035-F14C-BD58-C721D2FD2CD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88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092C6-A035-F14C-BD58-C721D2FD2CD8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851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46D2-D1CE-3D43-85F6-0A186C235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6AAAC-F108-044E-A9A2-797CBB650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ECFFF-E3C5-C346-88B2-6DE8C705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2C721-BCEC-C848-A2E2-FEAD548E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B5D66-05D9-2046-84E5-E84525AC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42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F911-A6B0-4B40-9C1E-C7700A982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997DC-5950-DB41-B885-B8D58FFBB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FCED-C657-644E-97E6-4E52937C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2A97D-EACD-AC41-AB0D-1D1B4395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1140-6275-3C46-B916-0B195BD3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77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59ECA-F7FF-0745-B60A-CA62939C8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6A5BE-D00C-564E-8CE0-B6BECDA3C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5AA8E-60DA-0447-BAE6-CA6189AF4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EBF3-FC82-7F40-B432-30021C22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5E33-5159-FA4F-83D0-3AC587F1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578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0ED3-9E9D-4A46-9CBB-B64EB0524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9B75-0D3E-834B-8E72-0F3EB5F30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BD2B-9DAB-5742-AE85-D862F7EA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CD5C9-C519-DE4F-9B0F-63626A9E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5CF4F-6D2C-984A-8255-C0585539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EFD3C-F3FE-B544-9EC2-DE560CB4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7007F-49B3-0548-AFF5-B3CFB555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4A6E-C5A0-404F-8A5F-55F9890E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46852-1D8D-4B4A-A8C0-852925D3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3941C-C035-1249-A12A-DA1A8A2C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990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9EC5-FE04-E440-987D-26958609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3B00E-D80A-7B4E-B8F5-2A83490FA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32E07-2CD2-4047-8362-9135E6305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2C67A-7752-1E44-A697-C974CFC51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DD41A-E817-C74A-9BE6-D939D94B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23015-6792-E746-A797-27D0343F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96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6A59-6A09-EE4C-BD92-9D5B111D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109E7-E0A8-014B-A53F-054894B8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94415-446D-0D4C-BDA3-82D378B31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A7A4E-4BFD-5A42-B1A3-350E5023A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40785-909F-AE43-860F-E9183958E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450B7-3A0E-8B40-84CC-5B96C8A4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7F8D4A-4EF9-D64A-A9F5-CE886458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098A8-9B09-0E45-A48A-6D7E6C15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11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081C-4360-D342-B4E6-E00559BAF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6B446-551C-EB43-8A62-F50C3FC3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5BFD2-568B-644B-87C3-B8FD5092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F95951-1950-1B4B-A954-9E8918DC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894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37F99-02C7-314C-B054-E0D6E06E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F17BC-63C8-974A-8BAE-6943B0371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B7954-0F5D-0B44-89A8-558854E94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10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3C1C-69F9-8349-810E-E050DBBD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C6DD-9FEA-314D-8B4E-BFBD23E4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59BAF-3F29-454C-BE27-93667418D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72301-76DF-1F4F-880D-3BD2ABB31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71321-87C1-CD49-B0E7-C5181C89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18679-1FEA-6B4E-A3EE-0C3D6A2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45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74C9-FB7C-944B-AF3A-E511567E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4ED3F-BBFF-6742-A22D-7B177F970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111DF-763D-3643-9C46-3B26C1EBD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CC0D2-3C04-2945-B79C-C5E8BFC2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F67DB-6EE5-014E-8037-88F2EE5F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4AAF8-4D5F-5D4D-B3FD-C5113BE3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044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1CC58-C5E5-1040-BE36-C3D1C3B5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97CFB-782B-5143-A542-B8C1CA511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A156-6D1E-8449-AF2C-B5AF734E5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E2D5-97B6-7548-8658-EA8002A84F83}" type="datetimeFigureOut">
              <a:rPr lang="vi-VN" smtClean="0"/>
              <a:t>05/10/2024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41CEA-298E-084C-B448-F1A0584C9A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F3145-F4E4-6244-9920-70C421F9D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E72EC-A678-CB48-9F05-DF7BB144274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15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BFBD-4DC3-EA40-9547-0E051D4FC8F3}"/>
              </a:ext>
            </a:extLst>
          </p:cNvPr>
          <p:cNvSpPr txBox="1"/>
          <p:nvPr/>
        </p:nvSpPr>
        <p:spPr>
          <a:xfrm>
            <a:off x="3214914" y="290285"/>
            <a:ext cx="576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vi-VN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1F475-CDB4-404A-8A9B-E942678F9462}"/>
              </a:ext>
            </a:extLst>
          </p:cNvPr>
          <p:cNvSpPr txBox="1"/>
          <p:nvPr/>
        </p:nvSpPr>
        <p:spPr>
          <a:xfrm>
            <a:off x="696684" y="1843313"/>
            <a:ext cx="97245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ctr"/>
            <a:r>
              <a:rPr lang="vi-VN" sz="4400" b="1" dirty="0">
                <a:solidFill>
                  <a:srgbClr val="0070C0"/>
                </a:solidFill>
                <a:latin typeface="+mj-lt"/>
              </a:rPr>
              <a:t>DẠY TRẺ KỸ NĂNG PHÒNG TRÁNH ĐUỐI NƯỚC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092842-F0A3-9E42-A54E-B478E10616DA}"/>
              </a:ext>
            </a:extLst>
          </p:cNvPr>
          <p:cNvSpPr txBox="1"/>
          <p:nvPr/>
        </p:nvSpPr>
        <p:spPr>
          <a:xfrm>
            <a:off x="2852056" y="3454223"/>
            <a:ext cx="6487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(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tuổi</a:t>
            </a:r>
            <a:r>
              <a:rPr lang="en-US" sz="32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87355" y="960188"/>
            <a:ext cx="817291" cy="78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8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a child in a garment&#10;&#10;Description automatically generated">
            <a:extLst>
              <a:ext uri="{FF2B5EF4-FFF2-40B4-BE49-F238E27FC236}">
                <a16:creationId xmlns:a16="http://schemas.microsoft.com/office/drawing/2014/main" id="{2901782E-31C7-3444-94EE-E70E9911A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" t="8677" r="3018" b="20424"/>
          <a:stretch/>
        </p:blipFill>
        <p:spPr>
          <a:xfrm>
            <a:off x="391886" y="139049"/>
            <a:ext cx="5268686" cy="3199813"/>
          </a:xfrm>
          <a:prstGeom prst="rect">
            <a:avLst/>
          </a:prstGeom>
        </p:spPr>
      </p:pic>
      <p:pic>
        <p:nvPicPr>
          <p:cNvPr id="5" name="Picture 4" descr="A cartoon of kids swimming in a pond&#10;&#10;Description automatically generated">
            <a:extLst>
              <a:ext uri="{FF2B5EF4-FFF2-40B4-BE49-F238E27FC236}">
                <a16:creationId xmlns:a16="http://schemas.microsoft.com/office/drawing/2014/main" id="{71E7B949-1C4C-E04A-BB86-3E23DD56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3429000"/>
            <a:ext cx="5646057" cy="3525808"/>
          </a:xfrm>
          <a:prstGeom prst="rect">
            <a:avLst/>
          </a:prstGeom>
        </p:spPr>
      </p:pic>
      <p:pic>
        <p:nvPicPr>
          <p:cNvPr id="7" name="Picture 6" descr="Cartoon of a child and child&#10;&#10;Description automatically generated">
            <a:extLst>
              <a:ext uri="{FF2B5EF4-FFF2-40B4-BE49-F238E27FC236}">
                <a16:creationId xmlns:a16="http://schemas.microsoft.com/office/drawing/2014/main" id="{6413F047-68D3-C641-95B0-5A81E1205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57" y="0"/>
            <a:ext cx="5646057" cy="3525808"/>
          </a:xfrm>
          <a:prstGeom prst="rect">
            <a:avLst/>
          </a:prstGeom>
        </p:spPr>
      </p:pic>
      <p:pic>
        <p:nvPicPr>
          <p:cNvPr id="9" name="Picture 8" descr="Cartoon a cartoon of a person and a group of boys&#10;&#10;Description automatically generated">
            <a:extLst>
              <a:ext uri="{FF2B5EF4-FFF2-40B4-BE49-F238E27FC236}">
                <a16:creationId xmlns:a16="http://schemas.microsoft.com/office/drawing/2014/main" id="{AEDC7B7B-7CB6-8341-947B-BBCC8BF17B5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61" t="2027" b="26772"/>
          <a:stretch/>
        </p:blipFill>
        <p:spPr>
          <a:xfrm>
            <a:off x="6260932" y="3429000"/>
            <a:ext cx="5432306" cy="352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UỐI NƯỚC _ KỸ NĂNG AN TOÀN CHO BÉ 2021 (online-video-cutter.com) (1).mp4" descr="ĐUỐI NƯỚC _ KỸ NĂNG AN TOÀN CHO BÉ 2021 (online-video-cutter.com) (1).mp4">
            <a:hlinkClick r:id="" action="ppaction://media"/>
            <a:extLst>
              <a:ext uri="{FF2B5EF4-FFF2-40B4-BE49-F238E27FC236}">
                <a16:creationId xmlns:a16="http://schemas.microsoft.com/office/drawing/2014/main" id="{973D8A3C-7A31-0D41-B473-256F42C145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9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E610A-0194-E04F-9888-4AE61CF1A482}"/>
              </a:ext>
            </a:extLst>
          </p:cNvPr>
          <p:cNvSpPr txBox="1"/>
          <p:nvPr/>
        </p:nvSpPr>
        <p:spPr>
          <a:xfrm>
            <a:off x="1524000" y="885371"/>
            <a:ext cx="616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Đâu là nơi có thể xảy ra tai nạn đuối nước cho trẻ em?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FB462E-1C2A-E44B-AEAC-BCE494F54A89}"/>
              </a:ext>
            </a:extLst>
          </p:cNvPr>
          <p:cNvSpPr txBox="1"/>
          <p:nvPr/>
        </p:nvSpPr>
        <p:spPr>
          <a:xfrm>
            <a:off x="1770743" y="1973943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dirty="0"/>
              <a:t>Tất cả các nơi có nước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ECC82-169F-EE44-92BD-6C8F419D79B2}"/>
              </a:ext>
            </a:extLst>
          </p:cNvPr>
          <p:cNvSpPr txBox="1"/>
          <p:nvPr/>
        </p:nvSpPr>
        <p:spPr>
          <a:xfrm>
            <a:off x="1901371" y="2946400"/>
            <a:ext cx="358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Trên đường</a:t>
            </a:r>
          </a:p>
        </p:txBody>
      </p:sp>
    </p:spTree>
    <p:extLst>
      <p:ext uri="{BB962C8B-B14F-4D97-AF65-F5344CB8AC3E}">
        <p14:creationId xmlns:p14="http://schemas.microsoft.com/office/powerpoint/2010/main" val="255010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BCE8A1-F407-9F45-AB6B-0B076EE442FE}"/>
              </a:ext>
            </a:extLst>
          </p:cNvPr>
          <p:cNvSpPr txBox="1"/>
          <p:nvPr/>
        </p:nvSpPr>
        <p:spPr>
          <a:xfrm>
            <a:off x="1828800" y="856343"/>
            <a:ext cx="624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Con có được chơi ở gần ao, hồ, sông, suối, không?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10414-EA4F-0748-80FB-9CF841C27857}"/>
              </a:ext>
            </a:extLst>
          </p:cNvPr>
          <p:cNvSpPr txBox="1"/>
          <p:nvPr/>
        </p:nvSpPr>
        <p:spPr>
          <a:xfrm>
            <a:off x="1364343" y="2032000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Có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EAF9E-425E-3B4A-B45E-55937E144A13}"/>
              </a:ext>
            </a:extLst>
          </p:cNvPr>
          <p:cNvSpPr txBox="1"/>
          <p:nvPr/>
        </p:nvSpPr>
        <p:spPr>
          <a:xfrm>
            <a:off x="1364343" y="2838325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Không </a:t>
            </a:r>
          </a:p>
        </p:txBody>
      </p:sp>
    </p:spTree>
    <p:extLst>
      <p:ext uri="{BB962C8B-B14F-4D97-AF65-F5344CB8AC3E}">
        <p14:creationId xmlns:p14="http://schemas.microsoft.com/office/powerpoint/2010/main" val="422079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26000" r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FDF0E7-52A3-C14D-A02A-A8905BF2112A}"/>
              </a:ext>
            </a:extLst>
          </p:cNvPr>
          <p:cNvSpPr txBox="1"/>
          <p:nvPr/>
        </p:nvSpPr>
        <p:spPr>
          <a:xfrm>
            <a:off x="2498909" y="2554291"/>
            <a:ext cx="719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Chuyện gì sẽ xảy ra nếu con không biết bơi mà bị rơi xuống nước?</a:t>
            </a:r>
          </a:p>
          <a:p>
            <a:endParaRPr lang="vi-V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CF8AD-6967-3143-BCFE-7AC67247CB44}"/>
              </a:ext>
            </a:extLst>
          </p:cNvPr>
          <p:cNvSpPr txBox="1"/>
          <p:nvPr/>
        </p:nvSpPr>
        <p:spPr>
          <a:xfrm>
            <a:off x="2573931" y="3511536"/>
            <a:ext cx="316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Con sẽ không bị làm sao.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4F8B3-88CC-7F40-942A-026E4181E204}"/>
              </a:ext>
            </a:extLst>
          </p:cNvPr>
          <p:cNvSpPr txBox="1"/>
          <p:nvPr/>
        </p:nvSpPr>
        <p:spPr>
          <a:xfrm>
            <a:off x="2573931" y="4561115"/>
            <a:ext cx="366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Có thể con sẽ bị đuối nước</a:t>
            </a:r>
          </a:p>
        </p:txBody>
      </p:sp>
    </p:spTree>
    <p:extLst>
      <p:ext uri="{BB962C8B-B14F-4D97-AF65-F5344CB8AC3E}">
        <p14:creationId xmlns:p14="http://schemas.microsoft.com/office/powerpoint/2010/main" val="368203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852708-FCBB-9243-8BF4-1E6ACDB2A633}"/>
              </a:ext>
            </a:extLst>
          </p:cNvPr>
          <p:cNvSpPr txBox="1"/>
          <p:nvPr/>
        </p:nvSpPr>
        <p:spPr>
          <a:xfrm>
            <a:off x="1581664" y="827903"/>
            <a:ext cx="7402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Con sẽ làm gì nếu không may đồ vật của con bị rơi xuống nước?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DD56D-1522-8F42-9D6E-D8BA53E8CAF8}"/>
              </a:ext>
            </a:extLst>
          </p:cNvPr>
          <p:cNvSpPr txBox="1"/>
          <p:nvPr/>
        </p:nvSpPr>
        <p:spPr>
          <a:xfrm>
            <a:off x="1569308" y="2014151"/>
            <a:ext cx="378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Nhờ sự giúp đỡ của người lớn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A8AC4-3C6F-854C-BD55-4EF17553E25B}"/>
              </a:ext>
            </a:extLst>
          </p:cNvPr>
          <p:cNvSpPr txBox="1"/>
          <p:nvPr/>
        </p:nvSpPr>
        <p:spPr>
          <a:xfrm>
            <a:off x="1569308" y="2738734"/>
            <a:ext cx="3484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Tự mình xuống lấy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86333-1128-494A-9BF8-2F8B4B7790E9}"/>
              </a:ext>
            </a:extLst>
          </p:cNvPr>
          <p:cNvSpPr txBox="1"/>
          <p:nvPr/>
        </p:nvSpPr>
        <p:spPr>
          <a:xfrm>
            <a:off x="1581665" y="3608173"/>
            <a:ext cx="391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3. Lấy cành cây hay gậy khều</a:t>
            </a:r>
          </a:p>
        </p:txBody>
      </p:sp>
    </p:spTree>
    <p:extLst>
      <p:ext uri="{BB962C8B-B14F-4D97-AF65-F5344CB8AC3E}">
        <p14:creationId xmlns:p14="http://schemas.microsoft.com/office/powerpoint/2010/main" val="20366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92FF02-3891-6D45-BC1B-923BC0428576}"/>
              </a:ext>
            </a:extLst>
          </p:cNvPr>
          <p:cNvSpPr txBox="1"/>
          <p:nvPr/>
        </p:nvSpPr>
        <p:spPr>
          <a:xfrm>
            <a:off x="3471561" y="1281323"/>
            <a:ext cx="631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Nếu chẳng may  có bạn bị rơi xuống nước con cần làm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73EC7-C927-664C-BE48-D9E7EE3C1E02}"/>
              </a:ext>
            </a:extLst>
          </p:cNvPr>
          <p:cNvSpPr txBox="1"/>
          <p:nvPr/>
        </p:nvSpPr>
        <p:spPr>
          <a:xfrm>
            <a:off x="1668162" y="192765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Kêu cứu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AF1D4-71C8-CF41-9D29-2637300437D7}"/>
              </a:ext>
            </a:extLst>
          </p:cNvPr>
          <p:cNvSpPr txBox="1"/>
          <p:nvPr/>
        </p:nvSpPr>
        <p:spPr>
          <a:xfrm>
            <a:off x="1668162" y="2548752"/>
            <a:ext cx="301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Nhờ sự giúp đỡ của người lớn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C9BC8-F4BC-904E-8A4D-9BC7A5AAFC93}"/>
              </a:ext>
            </a:extLst>
          </p:cNvPr>
          <p:cNvSpPr txBox="1"/>
          <p:nvPr/>
        </p:nvSpPr>
        <p:spPr>
          <a:xfrm>
            <a:off x="1668162" y="3510224"/>
            <a:ext cx="352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3. Tất cả các phương án trên</a:t>
            </a:r>
          </a:p>
        </p:txBody>
      </p:sp>
    </p:spTree>
    <p:extLst>
      <p:ext uri="{BB962C8B-B14F-4D97-AF65-F5344CB8AC3E}">
        <p14:creationId xmlns:p14="http://schemas.microsoft.com/office/powerpoint/2010/main" val="198760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151D81-9D7B-ED45-8CD1-DBBBF670195E}"/>
              </a:ext>
            </a:extLst>
          </p:cNvPr>
          <p:cNvSpPr txBox="1"/>
          <p:nvPr/>
        </p:nvSpPr>
        <p:spPr>
          <a:xfrm>
            <a:off x="2067403" y="749296"/>
            <a:ext cx="8057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Con cần làm gì để đẩm bảo an toàn khi đi bơi lội hoặc tham gia giao thông đường thuỷ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798B1-A82E-3D48-9BDC-A9D67AA2A8E5}"/>
              </a:ext>
            </a:extLst>
          </p:cNvPr>
          <p:cNvSpPr txBox="1"/>
          <p:nvPr/>
        </p:nvSpPr>
        <p:spPr>
          <a:xfrm>
            <a:off x="2480178" y="2042981"/>
            <a:ext cx="322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1. Mặc áo phao đúng cách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81E8B-9DDF-8D42-B216-7E5A53764CAA}"/>
              </a:ext>
            </a:extLst>
          </p:cNvPr>
          <p:cNvSpPr txBox="1"/>
          <p:nvPr/>
        </p:nvSpPr>
        <p:spPr>
          <a:xfrm>
            <a:off x="2480178" y="3059668"/>
            <a:ext cx="270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2. Mặc áo rét</a:t>
            </a:r>
          </a:p>
        </p:txBody>
      </p:sp>
    </p:spTree>
    <p:extLst>
      <p:ext uri="{BB962C8B-B14F-4D97-AF65-F5344CB8AC3E}">
        <p14:creationId xmlns:p14="http://schemas.microsoft.com/office/powerpoint/2010/main" val="26428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216</Words>
  <Application>Microsoft Office PowerPoint</Application>
  <PresentationFormat>Widescreen</PresentationFormat>
  <Paragraphs>25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Huong Mai</dc:creator>
  <cp:lastModifiedBy>Trang Nguyen</cp:lastModifiedBy>
  <cp:revision>7</cp:revision>
  <dcterms:created xsi:type="dcterms:W3CDTF">2024-04-23T08:58:49Z</dcterms:created>
  <dcterms:modified xsi:type="dcterms:W3CDTF">2024-10-05T12:05:04Z</dcterms:modified>
</cp:coreProperties>
</file>