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5CEA2-3FF8-4EA5-9C62-E5FD0CBF65FE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FE05-6DAC-4C1A-AA87-016B3E9C7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1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0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84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33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9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208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05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4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55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9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09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54F19-E070-466C-B66C-A25D99A56E9A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4AACD-E9F8-45A1-A383-3C0C6B849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3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410012" y="2183605"/>
            <a:ext cx="6323977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  <a:b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THƠ: ẢNH BÁC</a:t>
            </a:r>
          </a:p>
          <a:p>
            <a:pPr algn="ctr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 giả: Trần Đăng </a:t>
            </a:r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Khoa </a:t>
            </a:r>
          </a:p>
          <a:p>
            <a:pPr algn="ctr"/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MGN (4-5 tuổi)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91129" y="5531060"/>
            <a:ext cx="9121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 </a:t>
            </a: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0" y="254000"/>
            <a:ext cx="9144000" cy="62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1" tIns="34289" rIns="68571" bIns="34289">
            <a:spAutoFit/>
          </a:bodyPr>
          <a:lstStyle>
            <a:lvl1pPr defTabSz="68421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8421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8421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8421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8421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altLang="en-US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altLang="en-US" sz="1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HOA MỘC LAN</a:t>
            </a:r>
            <a:endParaRPr lang="en-US" alt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7423" y="1163965"/>
            <a:ext cx="869155" cy="8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2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226" y="-14018"/>
            <a:ext cx="8567287" cy="578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67544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treo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ảnh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Hồ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870" y="6363958"/>
            <a:ext cx="462607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một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lá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cờ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đỏ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tươi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31868" y="5902294"/>
            <a:ext cx="4748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mỉm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miệng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cười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2596" y="6363958"/>
            <a:ext cx="51480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22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527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25534" y="5562153"/>
            <a:ext cx="40671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sân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con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gà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6207204"/>
            <a:ext cx="6048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0039" y="1"/>
            <a:ext cx="4714047" cy="549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2506" y="5805266"/>
            <a:ext cx="40074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920" y="6298337"/>
            <a:ext cx="555352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64380" y="5853175"/>
            <a:ext cx="40153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2600" dirty="0"/>
          </a:p>
        </p:txBody>
      </p:sp>
      <p:sp>
        <p:nvSpPr>
          <p:cNvPr id="11" name="Rectangle 10"/>
          <p:cNvSpPr/>
          <p:nvPr/>
        </p:nvSpPr>
        <p:spPr>
          <a:xfrm>
            <a:off x="7748284" y="6298337"/>
            <a:ext cx="85616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hầm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07944" y="6297709"/>
            <a:ext cx="171232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78270" y="6320934"/>
            <a:ext cx="102983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4" name="Rectangle 13"/>
          <p:cNvSpPr/>
          <p:nvPr/>
        </p:nvSpPr>
        <p:spPr>
          <a:xfrm>
            <a:off x="6837161" y="6289807"/>
            <a:ext cx="111921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600" dirty="0"/>
          </a:p>
        </p:txBody>
      </p:sp>
      <p:sp>
        <p:nvSpPr>
          <p:cNvPr id="15" name="Rectangle 14"/>
          <p:cNvSpPr/>
          <p:nvPr/>
        </p:nvSpPr>
        <p:spPr>
          <a:xfrm>
            <a:off x="8474743" y="6301693"/>
            <a:ext cx="77777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688" y="0"/>
            <a:ext cx="4499992" cy="5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474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4" grpId="0"/>
      <p:bldP spid="11" grpId="0"/>
      <p:bldP spid="11" grpId="1"/>
      <p:bldP spid="12" grpId="0"/>
      <p:bldP spid="12" grpId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Tàu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r>
              <a:rPr lang="en-US" dirty="0">
                <a:solidFill>
                  <a:srgbClr val="FF0000"/>
                </a:solidFill>
              </a:rPr>
              <a:t>- </a:t>
            </a:r>
            <a:r>
              <a:rPr lang="en-US" dirty="0" err="1">
                <a:solidFill>
                  <a:srgbClr val="FF0000"/>
                </a:solidFill>
              </a:rPr>
              <a:t>Máy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Mĩ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6" y="1519773"/>
            <a:ext cx="4176463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1977" y="1484332"/>
            <a:ext cx="4104456" cy="5043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9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506" y="1872956"/>
            <a:ext cx="3708412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03848" y="435761"/>
            <a:ext cx="2880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0000FF"/>
                </a:solidFill>
              </a:rPr>
              <a:t>Cái</a:t>
            </a:r>
            <a:r>
              <a:rPr lang="en-US" sz="5400" dirty="0">
                <a:solidFill>
                  <a:srgbClr val="0000FF"/>
                </a:solidFill>
              </a:rPr>
              <a:t> </a:t>
            </a:r>
            <a:r>
              <a:rPr lang="en-US" sz="5400" dirty="0" err="1">
                <a:solidFill>
                  <a:srgbClr val="0000FF"/>
                </a:solidFill>
              </a:rPr>
              <a:t>hầm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886990"/>
            <a:ext cx="4157408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424847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880" y="620689"/>
            <a:ext cx="4509120" cy="535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8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533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052" y="29802"/>
            <a:ext cx="4464495" cy="534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86147" y="5728901"/>
            <a:ext cx="67504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lo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bao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việc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trên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đời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50" y="6263841"/>
            <a:ext cx="70922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3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7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464" y="144465"/>
            <a:ext cx="8999537" cy="671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41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Tc: Điền từ còn thiếu trong bài thơ “ Ảnh Bác”</a:t>
            </a:r>
          </a:p>
        </p:txBody>
      </p:sp>
    </p:spTree>
    <p:extLst>
      <p:ext uri="{BB962C8B-B14F-4D97-AF65-F5344CB8AC3E}">
        <p14:creationId xmlns:p14="http://schemas.microsoft.com/office/powerpoint/2010/main" val="1314337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7116" y="-32997"/>
            <a:ext cx="88204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hồ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tươi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</a:p>
        </p:txBody>
      </p:sp>
    </p:spTree>
    <p:extLst>
      <p:ext uri="{BB962C8B-B14F-4D97-AF65-F5344CB8AC3E}">
        <p14:creationId xmlns:p14="http://schemas.microsoft.com/office/powerpoint/2010/main" val="728845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5" y="2"/>
            <a:ext cx="9053514" cy="683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698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-171400"/>
            <a:ext cx="88924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rùi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lời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890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71400"/>
            <a:ext cx="9036496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đuổi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-------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---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ngồi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đời</a:t>
            </a:r>
            <a:br>
              <a:rPr lang="en-US" sz="4400" dirty="0">
                <a:latin typeface="Times New Roman" pitchFamily="18" charset="0"/>
                <a:cs typeface="Times New Roman" pitchFamily="18" charset="0"/>
              </a:rPr>
            </a:b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200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3" y="592252"/>
            <a:ext cx="7129231" cy="5904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7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952" y="805611"/>
            <a:ext cx="7340600" cy="557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8366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1" y="873161"/>
            <a:ext cx="6858000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029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4788" y="485293"/>
            <a:ext cx="6517406" cy="598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1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872" y="1157407"/>
            <a:ext cx="7302537" cy="486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9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9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6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4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2" y="0"/>
            <a:ext cx="1590675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4" y="4931720"/>
            <a:ext cx="2121131" cy="1989139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4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8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2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562" y="1989138"/>
            <a:ext cx="3816423" cy="445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419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256</Words>
  <Application>Microsoft Office PowerPoint</Application>
  <PresentationFormat>On-screen Show (4:3)</PresentationFormat>
  <Paragraphs>36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Tàu bay Mĩ- Máy bay Mĩ</vt:lpstr>
      <vt:lpstr>PowerPoint Presentation</vt:lpstr>
      <vt:lpstr>PowerPoint Presentation</vt:lpstr>
      <vt:lpstr>PowerPoint Presentation</vt:lpstr>
      <vt:lpstr>PowerPoint Presentation</vt:lpstr>
      <vt:lpstr>Tc: Điền từ còn thiếu trong bài thơ “ Ảnh Bác”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Trang Nguyen</cp:lastModifiedBy>
  <cp:revision>9</cp:revision>
  <dcterms:created xsi:type="dcterms:W3CDTF">2024-05-16T03:16:53Z</dcterms:created>
  <dcterms:modified xsi:type="dcterms:W3CDTF">2024-10-05T12:06:57Z</dcterms:modified>
</cp:coreProperties>
</file>