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5" r:id="rId6"/>
    <p:sldId id="266" r:id="rId7"/>
    <p:sldId id="267" r:id="rId8"/>
    <p:sldId id="290" r:id="rId9"/>
    <p:sldId id="292" r:id="rId10"/>
    <p:sldId id="293" r:id="rId11"/>
    <p:sldId id="295" r:id="rId12"/>
    <p:sldId id="294" r:id="rId13"/>
    <p:sldId id="281" r:id="rId14"/>
    <p:sldId id="274" r:id="rId15"/>
    <p:sldId id="284" r:id="rId16"/>
    <p:sldId id="275" r:id="rId17"/>
    <p:sldId id="285" r:id="rId18"/>
    <p:sldId id="276" r:id="rId19"/>
    <p:sldId id="286" r:id="rId20"/>
    <p:sldId id="273" r:id="rId21"/>
    <p:sldId id="287" r:id="rId22"/>
  </p:sldIdLst>
  <p:sldSz cx="18288000" cy="10287000"/>
  <p:notesSz cx="6858000" cy="9144000"/>
  <p:embeddedFontLst>
    <p:embeddedFont>
      <p:font typeface="Arimo" panose="020B0604020202020204" charset="0"/>
      <p:regular r:id="rId23"/>
    </p:embeddedFont>
    <p:embeddedFont>
      <p:font typeface="Asap SemiBold" panose="020B0604020202020204" charset="-93"/>
      <p:regular r:id="rId24"/>
    </p:embeddedFont>
    <p:embeddedFont>
      <p:font typeface="Noto Serif Display Black" panose="020B0604020202020204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0.sv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1738" y="162358"/>
            <a:ext cx="2299422" cy="36498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23876" y="152865"/>
            <a:ext cx="2936938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769096"/>
            <a:ext cx="7315200" cy="15179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79603" y="8769096"/>
            <a:ext cx="7315200" cy="1517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72800" y="8769096"/>
            <a:ext cx="7315200" cy="15179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71855" y="4322180"/>
            <a:ext cx="14720490" cy="1042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2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2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62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62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62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62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90590" y="5641690"/>
            <a:ext cx="669741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 tuổi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056207" y="4714769"/>
            <a:ext cx="3528441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2820" y="5605619"/>
            <a:ext cx="2970137" cy="4114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448399" y="207774"/>
            <a:ext cx="7225620" cy="1400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MỘC LAN</a:t>
            </a:r>
          </a:p>
          <a:p>
            <a:pPr algn="ctr">
              <a:lnSpc>
                <a:spcPts val="4200"/>
              </a:lnSpc>
            </a:pP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495800" y="3258077"/>
            <a:ext cx="102869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78FD4B9-C81A-646D-8816-162ED9A53E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7620" y="1468793"/>
            <a:ext cx="1696981" cy="16291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E016E84-06A5-8A32-A781-55FB6667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907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6CA3E4-6335-2360-0F94-FD635E450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3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91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E68B0DC-AE56-FC93-BFBC-2D52CE20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549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l.sks100.vn/uploads/news/2021_07/hinh-nen-powerpoint-cam-on-dep-va-chat-luong-nhat_123448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25498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2871607" y="3806828"/>
            <a:ext cx="12332989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Bác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bầu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bác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bí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nằm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ở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đâu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? Ở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dưới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ao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có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những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ai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3496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639032D-0CE3-4179-685F-E1044AE21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chuyên nghiệp và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1828800" y="2533046"/>
            <a:ext cx="12332989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Bí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nấu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tôm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thành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món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gì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?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Ăn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vào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làm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sao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57341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420181"/>
            <a:ext cx="6965783" cy="59706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rcRect b="16216"/>
          <a:stretch/>
        </p:blipFill>
        <p:spPr>
          <a:xfrm>
            <a:off x="9144000" y="2710913"/>
            <a:ext cx="7359879" cy="730938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đẹp goodb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1828800" y="2533046"/>
            <a:ext cx="12332989" cy="114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9768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38980" y="703560"/>
            <a:ext cx="11724940" cy="87937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đẹp goodb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1828800" y="2533046"/>
            <a:ext cx="12332989" cy="114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Châu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chấu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nghển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cổ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lên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nói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 </a:t>
            </a:r>
            <a:r>
              <a:rPr lang="en-US" sz="6999" dirty="0" err="1">
                <a:solidFill>
                  <a:srgbClr val="FF1616"/>
                </a:solidFill>
                <a:latin typeface="Asap SemiBold"/>
              </a:rPr>
              <a:t>gì</a:t>
            </a:r>
            <a:r>
              <a:rPr lang="en-US" sz="6999" dirty="0">
                <a:solidFill>
                  <a:srgbClr val="FF1616"/>
                </a:solidFill>
                <a:latin typeface="Asap Semi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5023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5110" y="855535"/>
            <a:ext cx="16684190" cy="840276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77506" y="4185762"/>
            <a:ext cx="12332989" cy="1618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Cô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 </a:t>
            </a: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và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 </a:t>
            </a: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các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 con </a:t>
            </a: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vừa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 </a:t>
            </a: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hát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 </a:t>
            </a: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bài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 </a:t>
            </a: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hát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 </a:t>
            </a:r>
            <a:r>
              <a:rPr lang="en-US" sz="6000" dirty="0" err="1">
                <a:solidFill>
                  <a:srgbClr val="551A25"/>
                </a:solidFill>
                <a:latin typeface="Asap SemiBold"/>
              </a:rPr>
              <a:t>gì</a:t>
            </a:r>
            <a:r>
              <a:rPr lang="en-US" sz="6000" dirty="0">
                <a:solidFill>
                  <a:srgbClr val="551A25"/>
                </a:solidFill>
                <a:latin typeface="Asap SemiBold"/>
              </a:rPr>
              <a:t>?</a:t>
            </a:r>
          </a:p>
          <a:p>
            <a:pPr algn="ctr">
              <a:lnSpc>
                <a:spcPts val="4284"/>
              </a:lnSpc>
            </a:pPr>
            <a:endParaRPr lang="en-US" sz="6000" dirty="0">
              <a:solidFill>
                <a:srgbClr val="551A25"/>
              </a:solidFill>
              <a:latin typeface="Asap Semi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6CCB6-4CFD-2AD0-9D04-70BFEB78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4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190501"/>
            <a:ext cx="18294927" cy="100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1828800" y="2533046"/>
            <a:ext cx="12332989" cy="114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999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99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6999" b="1" dirty="0">
              <a:solidFill>
                <a:srgbClr val="FF16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35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9999"/>
          </a:blip>
          <a:srcRect/>
          <a:stretch>
            <a:fillRect/>
          </a:stretch>
        </p:blipFill>
        <p:spPr>
          <a:xfrm>
            <a:off x="5949039" y="2975618"/>
            <a:ext cx="14231566" cy="1177662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10104884">
            <a:off x="-2154171" y="5742904"/>
            <a:ext cx="7229852" cy="6242050"/>
            <a:chOff x="0" y="0"/>
            <a:chExt cx="9639803" cy="832273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209433">
              <a:off x="726259" y="2005522"/>
              <a:ext cx="6474752" cy="536595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964714">
              <a:off x="3295962" y="1371637"/>
              <a:ext cx="5649512" cy="442780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2334543">
              <a:off x="1548364" y="2656542"/>
              <a:ext cx="5520523" cy="4016181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605599">
            <a:off x="13893422" y="-1529666"/>
            <a:ext cx="5887341" cy="5082965"/>
            <a:chOff x="0" y="0"/>
            <a:chExt cx="7849789" cy="6777286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209433">
              <a:off x="591400" y="1633117"/>
              <a:ext cx="5272456" cy="436954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964714">
              <a:off x="2683935" y="1116938"/>
              <a:ext cx="4600455" cy="360560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2334543">
              <a:off x="1260848" y="2163249"/>
              <a:ext cx="4495418" cy="327041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2331204">
              <a:off x="3678873" y="994022"/>
              <a:ext cx="2505491" cy="2559889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3019242" y="1674121"/>
            <a:ext cx="1140226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 err="1">
                <a:solidFill>
                  <a:srgbClr val="2F2A8E"/>
                </a:solidFill>
                <a:latin typeface="Asap SemiBold"/>
              </a:rPr>
              <a:t>Bài</a:t>
            </a:r>
            <a:r>
              <a:rPr lang="en-US" sz="8000" dirty="0">
                <a:solidFill>
                  <a:srgbClr val="2F2A8E"/>
                </a:solidFill>
                <a:latin typeface="Asap SemiBold"/>
              </a:rPr>
              <a:t> </a:t>
            </a:r>
            <a:r>
              <a:rPr lang="en-US" sz="8000" dirty="0" err="1">
                <a:solidFill>
                  <a:srgbClr val="2F2A8E"/>
                </a:solidFill>
                <a:latin typeface="Asap SemiBold"/>
              </a:rPr>
              <a:t>hát</a:t>
            </a:r>
            <a:r>
              <a:rPr lang="en-US" sz="8000" dirty="0">
                <a:solidFill>
                  <a:srgbClr val="2F2A8E"/>
                </a:solidFill>
                <a:latin typeface="Asap SemiBold"/>
              </a:rPr>
              <a:t>: "</a:t>
            </a:r>
            <a:r>
              <a:rPr lang="en-US" sz="8000" dirty="0" err="1">
                <a:solidFill>
                  <a:srgbClr val="2F2A8E"/>
                </a:solidFill>
                <a:latin typeface="Asap SemiBold"/>
              </a:rPr>
              <a:t>Bầu</a:t>
            </a:r>
            <a:r>
              <a:rPr lang="en-US" sz="8000" dirty="0">
                <a:solidFill>
                  <a:srgbClr val="2F2A8E"/>
                </a:solidFill>
                <a:latin typeface="Asap SemiBold"/>
              </a:rPr>
              <a:t> </a:t>
            </a:r>
            <a:r>
              <a:rPr lang="en-US" sz="8000" dirty="0" err="1">
                <a:solidFill>
                  <a:srgbClr val="2F2A8E"/>
                </a:solidFill>
                <a:latin typeface="Asap SemiBold"/>
              </a:rPr>
              <a:t>và</a:t>
            </a:r>
            <a:r>
              <a:rPr lang="en-US" sz="8000" dirty="0">
                <a:solidFill>
                  <a:srgbClr val="2F2A8E"/>
                </a:solidFill>
                <a:latin typeface="Asap SemiBold"/>
              </a:rPr>
              <a:t> </a:t>
            </a:r>
            <a:r>
              <a:rPr lang="en-US" sz="8000" dirty="0" err="1">
                <a:solidFill>
                  <a:srgbClr val="2F2A8E"/>
                </a:solidFill>
                <a:latin typeface="Asap SemiBold"/>
              </a:rPr>
              <a:t>bí</a:t>
            </a:r>
            <a:r>
              <a:rPr lang="en-US" sz="8000" dirty="0">
                <a:solidFill>
                  <a:srgbClr val="2F2A8E"/>
                </a:solidFill>
                <a:latin typeface="Asap SemiBold"/>
              </a:rPr>
              <a:t>"</a:t>
            </a: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712526" y="3812234"/>
            <a:ext cx="2299422" cy="3649876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194645" y="4490806"/>
            <a:ext cx="2970137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AA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38145" y="4305300"/>
            <a:ext cx="7264400" cy="54483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019" t="12257" r="2506" b="12572"/>
          <a:stretch>
            <a:fillRect/>
          </a:stretch>
        </p:blipFill>
        <p:spPr>
          <a:xfrm>
            <a:off x="1066800" y="723900"/>
            <a:ext cx="7694232" cy="6057900"/>
          </a:xfrm>
          <a:prstGeom prst="rect">
            <a:avLst/>
          </a:prstGeom>
        </p:spPr>
      </p:pic>
      <p:pic>
        <p:nvPicPr>
          <p:cNvPr id="3" name="Hỏi bài hát nói về gì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42.39569999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06800" y="7429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9999"/>
          </a:blip>
          <a:srcRect/>
          <a:stretch>
            <a:fillRect/>
          </a:stretch>
        </p:blipFill>
        <p:spPr>
          <a:xfrm rot="-1994880">
            <a:off x="1328779" y="1972635"/>
            <a:ext cx="18177995" cy="1504229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667321" y="-1110265"/>
            <a:ext cx="5887341" cy="5082965"/>
            <a:chOff x="0" y="0"/>
            <a:chExt cx="7849789" cy="677728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209433">
              <a:off x="591400" y="1633117"/>
              <a:ext cx="5272456" cy="436954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964714">
              <a:off x="2683935" y="1116938"/>
              <a:ext cx="4600455" cy="360560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2334543">
              <a:off x="1260848" y="2163249"/>
              <a:ext cx="4495418" cy="327041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2331204">
              <a:off x="3678873" y="994022"/>
              <a:ext cx="2505491" cy="255988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129568">
            <a:off x="15534129" y="7964944"/>
            <a:ext cx="3450341" cy="27042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269170">
            <a:off x="15320107" y="8090640"/>
            <a:ext cx="3371563" cy="24528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928140" y="228600"/>
            <a:ext cx="569297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25728"/>
                </a:solidFill>
                <a:latin typeface="Noto Serif Display Black"/>
              </a:rPr>
              <a:t>Bác bầu bác bí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9999"/>
          </a:blip>
          <a:srcRect/>
          <a:stretch>
            <a:fillRect/>
          </a:stretch>
        </p:blipFill>
        <p:spPr>
          <a:xfrm rot="-1994880">
            <a:off x="1328779" y="1972635"/>
            <a:ext cx="18177995" cy="1504229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667321" y="-1110265"/>
            <a:ext cx="5887341" cy="5082965"/>
            <a:chOff x="0" y="0"/>
            <a:chExt cx="7849789" cy="677728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209433">
              <a:off x="591400" y="1633117"/>
              <a:ext cx="5272456" cy="436954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964714">
              <a:off x="2683935" y="1116938"/>
              <a:ext cx="4600455" cy="360560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2334543">
              <a:off x="1260848" y="2163249"/>
              <a:ext cx="4495418" cy="327041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2331204">
              <a:off x="3678873" y="994022"/>
              <a:ext cx="2505491" cy="255988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129568">
            <a:off x="15534129" y="7964944"/>
            <a:ext cx="3450341" cy="27042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269170">
            <a:off x="15320107" y="8090640"/>
            <a:ext cx="3371563" cy="24528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414130" y="732828"/>
            <a:ext cx="7109462" cy="1263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0"/>
              </a:lnSpc>
            </a:pPr>
            <a:r>
              <a:rPr lang="en-US" sz="7493">
                <a:solidFill>
                  <a:srgbClr val="F25728"/>
                </a:solidFill>
                <a:latin typeface="Noto Serif Display Black"/>
              </a:rPr>
              <a:t>Bác bầu bác bí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14845" y="1901007"/>
            <a:ext cx="8739670" cy="820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sap SemiBold"/>
              </a:rPr>
              <a:t>Bác</a:t>
            </a:r>
            <a:r>
              <a:rPr lang="en-US" sz="4547" dirty="0">
                <a:solidFill>
                  <a:srgbClr val="2F2A8E"/>
                </a:solidFill>
                <a:latin typeface="Asap SemiBold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sap SemiBold"/>
              </a:rPr>
              <a:t>bầu</a:t>
            </a:r>
            <a:r>
              <a:rPr lang="en-US" sz="4547" dirty="0">
                <a:solidFill>
                  <a:srgbClr val="2F2A8E"/>
                </a:solidFill>
                <a:latin typeface="Asap SemiBold"/>
              </a:rPr>
              <a:t>, </a:t>
            </a:r>
            <a:r>
              <a:rPr lang="en-US" sz="4547" dirty="0" err="1">
                <a:solidFill>
                  <a:srgbClr val="2F2A8E"/>
                </a:solidFill>
                <a:latin typeface="Asap SemiBold"/>
              </a:rPr>
              <a:t>bác</a:t>
            </a:r>
            <a:r>
              <a:rPr lang="en-US" sz="4547" dirty="0">
                <a:solidFill>
                  <a:srgbClr val="2F2A8E"/>
                </a:solidFill>
                <a:latin typeface="Asap SemiBold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sap SemiBold"/>
              </a:rPr>
              <a:t>bí</a:t>
            </a:r>
            <a:endParaRPr lang="en-US" sz="4547" dirty="0">
              <a:solidFill>
                <a:srgbClr val="2F2A8E"/>
              </a:solidFill>
              <a:latin typeface="Asap SemiBold"/>
            </a:endParaRPr>
          </a:p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rimo"/>
              </a:rPr>
              <a:t>Lúc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lỉu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giàn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cao</a:t>
            </a:r>
            <a:endParaRPr lang="en-US" sz="4547" dirty="0">
              <a:solidFill>
                <a:srgbClr val="2F2A8E"/>
              </a:solidFill>
              <a:latin typeface="Arimo"/>
            </a:endParaRPr>
          </a:p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rimo"/>
              </a:rPr>
              <a:t>Nhìn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xuống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mặt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ao</a:t>
            </a:r>
            <a:endParaRPr lang="en-US" sz="4547" dirty="0">
              <a:solidFill>
                <a:srgbClr val="2F2A8E"/>
              </a:solidFill>
              <a:latin typeface="Arimo"/>
            </a:endParaRPr>
          </a:p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rimo"/>
              </a:rPr>
              <a:t>Cá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tôm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bơi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lội</a:t>
            </a:r>
            <a:endParaRPr lang="en-US" sz="4547" dirty="0">
              <a:solidFill>
                <a:srgbClr val="2F2A8E"/>
              </a:solidFill>
              <a:latin typeface="Arimo"/>
            </a:endParaRPr>
          </a:p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rimo"/>
              </a:rPr>
              <a:t>Bác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bí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nghĩ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ngợi</a:t>
            </a:r>
            <a:endParaRPr lang="en-US" sz="4547" dirty="0">
              <a:solidFill>
                <a:srgbClr val="2F2A8E"/>
              </a:solidFill>
              <a:latin typeface="Arimo"/>
            </a:endParaRPr>
          </a:p>
          <a:p>
            <a:pPr>
              <a:lnSpc>
                <a:spcPts val="6367"/>
              </a:lnSpc>
            </a:pPr>
            <a:r>
              <a:rPr lang="en-US" sz="4547" dirty="0">
                <a:solidFill>
                  <a:srgbClr val="2F2A8E"/>
                </a:solidFill>
                <a:latin typeface="Arimo"/>
              </a:rPr>
              <a:t>"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Mình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với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cô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tôm</a:t>
            </a:r>
            <a:endParaRPr lang="en-US" sz="4547" dirty="0">
              <a:solidFill>
                <a:srgbClr val="2F2A8E"/>
              </a:solidFill>
              <a:latin typeface="Arimo"/>
            </a:endParaRPr>
          </a:p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rimo"/>
              </a:rPr>
              <a:t>Nấu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bát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canh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thơm</a:t>
            </a:r>
            <a:endParaRPr lang="en-US" sz="4547" dirty="0">
              <a:solidFill>
                <a:srgbClr val="2F2A8E"/>
              </a:solidFill>
              <a:latin typeface="Arimo"/>
            </a:endParaRPr>
          </a:p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rimo"/>
              </a:rPr>
              <a:t>Ăn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vào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thật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mát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"</a:t>
            </a:r>
          </a:p>
          <a:p>
            <a:pPr>
              <a:lnSpc>
                <a:spcPts val="6367"/>
              </a:lnSpc>
            </a:pPr>
            <a:r>
              <a:rPr lang="en-US" sz="4547" dirty="0" err="1">
                <a:solidFill>
                  <a:srgbClr val="2F2A8E"/>
                </a:solidFill>
                <a:latin typeface="Arimo"/>
              </a:rPr>
              <a:t>Bác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bí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chí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 </a:t>
            </a:r>
            <a:r>
              <a:rPr lang="en-US" sz="4547" dirty="0" err="1">
                <a:solidFill>
                  <a:srgbClr val="2F2A8E"/>
                </a:solidFill>
                <a:latin typeface="Arimo"/>
              </a:rPr>
              <a:t>chát</a:t>
            </a:r>
            <a:r>
              <a:rPr lang="en-US" sz="4547" dirty="0">
                <a:solidFill>
                  <a:srgbClr val="2F2A8E"/>
                </a:solidFill>
                <a:latin typeface="Arimo"/>
              </a:rPr>
              <a:t>"</a:t>
            </a:r>
          </a:p>
          <a:p>
            <a:pPr>
              <a:lnSpc>
                <a:spcPts val="6367"/>
              </a:lnSpc>
              <a:spcBef>
                <a:spcPct val="0"/>
              </a:spcBef>
            </a:pPr>
            <a:r>
              <a:rPr lang="en-US" sz="4547" dirty="0">
                <a:solidFill>
                  <a:srgbClr val="2F2A8E"/>
                </a:solidFill>
                <a:latin typeface="Asap SemiBold"/>
              </a:rPr>
              <a:t>....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9999"/>
          </a:blip>
          <a:srcRect/>
          <a:stretch>
            <a:fillRect/>
          </a:stretch>
        </p:blipFill>
        <p:spPr>
          <a:xfrm rot="-1994880">
            <a:off x="1328779" y="1972635"/>
            <a:ext cx="18177995" cy="1504229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667321" y="-1110265"/>
            <a:ext cx="5887341" cy="5082965"/>
            <a:chOff x="0" y="0"/>
            <a:chExt cx="7849789" cy="677728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209433">
              <a:off x="591400" y="1633117"/>
              <a:ext cx="5272456" cy="436954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964714">
              <a:off x="2683935" y="1116938"/>
              <a:ext cx="4600455" cy="360560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2334543">
              <a:off x="1260848" y="2163249"/>
              <a:ext cx="4495418" cy="327041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2331204">
              <a:off x="3678873" y="994022"/>
              <a:ext cx="2505491" cy="255988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129568">
            <a:off x="15534129" y="7964944"/>
            <a:ext cx="3450341" cy="27042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269170">
            <a:off x="15320107" y="8090640"/>
            <a:ext cx="3371563" cy="24528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114351" y="1494848"/>
            <a:ext cx="7907519" cy="719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" Bí bí tôm tôm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Ai ai cũng biết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Nhưng thôi nhường bác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Cá nấu với bầu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Cũng có sao đâu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Vừa ngon, vừa bổ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Châu chấu nghển cổ: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"Bầu bí cá tôm</a:t>
            </a:r>
          </a:p>
          <a:p>
            <a:pPr>
              <a:lnSpc>
                <a:spcPts val="5760"/>
              </a:lnSpc>
            </a:pPr>
            <a:r>
              <a:rPr lang="en-US" sz="4114">
                <a:solidFill>
                  <a:srgbClr val="2F2A8E"/>
                </a:solidFill>
                <a:latin typeface="Arimo"/>
              </a:rPr>
              <a:t>Món nào cũng thơm</a:t>
            </a:r>
          </a:p>
          <a:p>
            <a:pPr>
              <a:lnSpc>
                <a:spcPts val="5760"/>
              </a:lnSpc>
              <a:spcBef>
                <a:spcPct val="0"/>
              </a:spcBef>
            </a:pPr>
            <a:r>
              <a:rPr lang="en-US" sz="4114">
                <a:solidFill>
                  <a:srgbClr val="2F2A8E"/>
                </a:solidFill>
                <a:latin typeface="Arimo"/>
              </a:rPr>
              <a:t>Đều ngon ngon cả"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9999"/>
          </a:blip>
          <a:srcRect/>
          <a:stretch>
            <a:fillRect/>
          </a:stretch>
        </p:blipFill>
        <p:spPr>
          <a:xfrm rot="-1994880">
            <a:off x="1328779" y="1972635"/>
            <a:ext cx="18177995" cy="1504229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667321" y="-1110265"/>
            <a:ext cx="5887341" cy="5082965"/>
            <a:chOff x="0" y="0"/>
            <a:chExt cx="7849789" cy="677728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209433">
              <a:off x="591400" y="1633117"/>
              <a:ext cx="5272456" cy="436954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964714">
              <a:off x="2683935" y="1116938"/>
              <a:ext cx="4600455" cy="360560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2334543">
              <a:off x="1260848" y="2163249"/>
              <a:ext cx="4495418" cy="327041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2331204">
              <a:off x="3678873" y="994022"/>
              <a:ext cx="2505491" cy="255988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129568">
            <a:off x="15534129" y="7964944"/>
            <a:ext cx="3450341" cy="27042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269170">
            <a:off x="15320107" y="8090640"/>
            <a:ext cx="3371563" cy="24528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928140" y="228600"/>
            <a:ext cx="569297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25728"/>
                </a:solidFill>
                <a:latin typeface="Noto Serif Display Black"/>
              </a:rPr>
              <a:t>Bác bầu bác bí</a:t>
            </a:r>
          </a:p>
        </p:txBody>
      </p:sp>
    </p:spTree>
    <p:extLst>
      <p:ext uri="{BB962C8B-B14F-4D97-AF65-F5344CB8AC3E}">
        <p14:creationId xmlns:p14="http://schemas.microsoft.com/office/powerpoint/2010/main" val="601797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2F2B1AB-6B89-0DCC-17B2-CE6650384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492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190</Words>
  <Application>Microsoft Office PowerPoint</Application>
  <PresentationFormat>Custom</PresentationFormat>
  <Paragraphs>35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Arimo</vt:lpstr>
      <vt:lpstr>Calibri</vt:lpstr>
      <vt:lpstr>Noto Serif Display Black</vt:lpstr>
      <vt:lpstr>Times New Roman</vt:lpstr>
      <vt:lpstr>Asap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Chung - Bài thơ: Bác bầu bác bí</dc:title>
  <dc:creator>Techsi.vn</dc:creator>
  <cp:lastModifiedBy>Trang Nguyen</cp:lastModifiedBy>
  <cp:revision>26</cp:revision>
  <dcterms:created xsi:type="dcterms:W3CDTF">2006-08-16T00:00:00Z</dcterms:created>
  <dcterms:modified xsi:type="dcterms:W3CDTF">2024-10-05T12:01:29Z</dcterms:modified>
  <dc:identifier>DAEz5qaCacU</dc:identifier>
</cp:coreProperties>
</file>