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66" r:id="rId3"/>
    <p:sldId id="267" r:id="rId4"/>
    <p:sldId id="268" r:id="rId5"/>
    <p:sldId id="269" r:id="rId6"/>
    <p:sldId id="270" r:id="rId7"/>
    <p:sldId id="272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8" r:id="rId17"/>
    <p:sldId id="284" r:id="rId18"/>
    <p:sldId id="285" r:id="rId19"/>
    <p:sldId id="287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767C-CCC8-43A6-B532-F816C89FE19F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2C62C-57C9-4664-8663-F5E96D2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56B2-A2D9-4188-94DE-DBABF38AB1D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MỘC LAN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1482870" y="2740188"/>
            <a:ext cx="9759659" cy="457501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374332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Trung thu của bé”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</a:t>
            </a:r>
          </a:p>
          <a:p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6298" y="63358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2024- 2025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073" y="743748"/>
            <a:ext cx="1619250" cy="15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1981200" y="1219200"/>
            <a:ext cx="8458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01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8"/>
            <a:ext cx="12192000" cy="6864928"/>
          </a:xfrm>
        </p:spPr>
      </p:pic>
      <p:sp>
        <p:nvSpPr>
          <p:cNvPr id="5" name="TextBox 4"/>
          <p:cNvSpPr txBox="1"/>
          <p:nvPr/>
        </p:nvSpPr>
        <p:spPr>
          <a:xfrm>
            <a:off x="3048000" y="1524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 đến cả nhà bé thế nào?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95650" y="1305342"/>
            <a:ext cx="5600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Bố, mẹ và bà của bạn nhỏ đã chuẩn bị Trung Thu ra sao?</a:t>
            </a:r>
          </a:p>
        </p:txBody>
      </p:sp>
    </p:spTree>
    <p:extLst>
      <p:ext uri="{BB962C8B-B14F-4D97-AF65-F5344CB8AC3E}">
        <p14:creationId xmlns:p14="http://schemas.microsoft.com/office/powerpoint/2010/main" val="385022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07" y="3838567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6"/>
            <a:ext cx="12268199" cy="69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4876800" y="0"/>
            <a:ext cx="3886200" cy="2971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70237"/>
            <a:ext cx="2440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08057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0900" y="1463676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thấy thế nào?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01954"/>
      </p:ext>
    </p:extLst>
  </p:cSld>
  <p:clrMapOvr>
    <a:masterClrMapping/>
  </p:clrMapOvr>
  <p:transition spd="med">
    <p:pull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8"/>
            <a:ext cx="12192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6002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Cả nhà đều lo</a:t>
            </a:r>
          </a:p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558636" y="21111"/>
            <a:ext cx="3851564" cy="217783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8024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24384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2285653"/>
            <a:ext cx="7620000" cy="418737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Trung Thu của bé”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7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Hoan</a:t>
            </a:r>
          </a:p>
        </p:txBody>
      </p:sp>
    </p:spTree>
    <p:extLst>
      <p:ext uri="{BB962C8B-B14F-4D97-AF65-F5344CB8AC3E}">
        <p14:creationId xmlns:p14="http://schemas.microsoft.com/office/powerpoint/2010/main" val="254916223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07" y="3838567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80" y="13856"/>
            <a:ext cx="6821619" cy="684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990600" y="13857"/>
            <a:ext cx="4426527" cy="364460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227" y="712773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3034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8"/>
            <a:ext cx="6588312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6002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Cả nhà đều lo</a:t>
            </a:r>
          </a:p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616020" y="533401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417639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pPr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Ảnh Trung Thu - Ý Nghĩa Các Hình Ảnh Biểu Tượng Trung 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12192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9140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6858000"/>
          </a:xfrm>
        </p:spPr>
      </p:pic>
      <p:sp>
        <p:nvSpPr>
          <p:cNvPr id="5" name="Rectangle 4"/>
          <p:cNvSpPr/>
          <p:nvPr/>
        </p:nvSpPr>
        <p:spPr>
          <a:xfrm>
            <a:off x="2743200" y="2286000"/>
            <a:ext cx="7090404" cy="276888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229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án Buôn , Bán Lẻ Đèn Ông Sao , Đèn Hình Các Con Thú Cưng, Đèn Kéo Quân  (Đèn C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843" y="2416176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ách chọn bánh trung thu đảm bảo an toàn thực phẩm | V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7554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trang trí mâm ngũ quả Tết Trung thu 2021 đẹp, ý nghĩa nhất -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955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rung thu 2016: Nét đẹp từ những món đồ chơi truyền thống | Xã hội |  Vietnam+ (VietnamPlu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9551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2285653"/>
            <a:ext cx="7620000" cy="418737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Trung Thu của bé”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7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Hoan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10" y="-115742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561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407" y="3838567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27" y="0"/>
            <a:ext cx="5870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762000" y="-26622"/>
            <a:ext cx="5334000" cy="32774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7958" y="488721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797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8"/>
            <a:ext cx="6588312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16002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Cả nhà đều lo</a:t>
            </a:r>
          </a:p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616020" y="533401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67600" y="1417639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0" y="-228600"/>
            <a:ext cx="1533380" cy="15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269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Trang Nguyen</cp:lastModifiedBy>
  <cp:revision>39</cp:revision>
  <dcterms:created xsi:type="dcterms:W3CDTF">2021-09-14T10:28:28Z</dcterms:created>
  <dcterms:modified xsi:type="dcterms:W3CDTF">2024-10-25T01:40:40Z</dcterms:modified>
</cp:coreProperties>
</file>