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2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3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9F1B-ED47-4D93-AA15-13B6C0A3C86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668F-9BA9-437E-9D8B-C5C3B6AB144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02-3C9D-4CE9-A9A2-B83DA176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891"/>
            <a:ext cx="12192000" cy="6859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5985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NON HOA MỘC LAN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9420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NHẬN THỨC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4665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LÀM QUEN VỚI TOÁN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0170" y="423527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 TÀI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DẠY TRẺ NHẬN BIẾT CHỮ SỐ 6, SỐ LƯỢNG VÀ SỐ THỨ TỰ TRONG PHẠM VI 6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1973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ÁN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0866" y="1167135"/>
            <a:ext cx="1007773" cy="9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696" y="735518"/>
            <a:ext cx="6666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5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7" y="1054187"/>
            <a:ext cx="2702273" cy="3256062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2: Dạy </a:t>
            </a:r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chữ số 6, số lượng và số thứ tự trong phạm vi 6 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7" y="2442185"/>
            <a:ext cx="2244337" cy="2992448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80" y="1027906"/>
            <a:ext cx="2702273" cy="3256062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5" y="1140971"/>
            <a:ext cx="2702273" cy="3256062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68" y="1087929"/>
            <a:ext cx="2702273" cy="3256062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19" y="1178979"/>
            <a:ext cx="2702273" cy="3256062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74" y="1178979"/>
            <a:ext cx="2702273" cy="3256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58" y="2409209"/>
            <a:ext cx="2244337" cy="29924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9" y="2376233"/>
            <a:ext cx="2244337" cy="29924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78" y="2409209"/>
            <a:ext cx="2244337" cy="29924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69" y="2472130"/>
            <a:ext cx="2244337" cy="299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7087" y="3466009"/>
            <a:ext cx="99119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8549" y="3525350"/>
            <a:ext cx="964871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43" y="2472130"/>
            <a:ext cx="2244337" cy="29924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F0408-5ECE-756D-6C19-254EC4803FE5}"/>
              </a:ext>
            </a:extLst>
          </p:cNvPr>
          <p:cNvSpPr/>
          <p:nvPr/>
        </p:nvSpPr>
        <p:spPr>
          <a:xfrm>
            <a:off x="9982443" y="1724913"/>
            <a:ext cx="99119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F597B-838C-5A2B-0E6A-AD3A21108C0E}"/>
              </a:ext>
            </a:extLst>
          </p:cNvPr>
          <p:cNvSpPr/>
          <p:nvPr/>
        </p:nvSpPr>
        <p:spPr>
          <a:xfrm>
            <a:off x="9935969" y="3469002"/>
            <a:ext cx="99119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7" y="-618458"/>
            <a:ext cx="3260004" cy="392809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1" y="-671949"/>
            <a:ext cx="3260004" cy="3928091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22" y="-637505"/>
            <a:ext cx="3260004" cy="392809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19" y="-696002"/>
            <a:ext cx="3260004" cy="392809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1" y="-720850"/>
            <a:ext cx="3260004" cy="3928091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31" y="-576739"/>
            <a:ext cx="3260004" cy="3928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9" y="1027906"/>
            <a:ext cx="2707553" cy="3610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56" y="995666"/>
            <a:ext cx="2707553" cy="3610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83" y="963426"/>
            <a:ext cx="2707553" cy="3610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0" y="979741"/>
            <a:ext cx="2707553" cy="3610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84" y="957692"/>
            <a:ext cx="2707553" cy="3610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22" y="957691"/>
            <a:ext cx="2707553" cy="36100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095220" y="3825699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7086" y="3811022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9153" y="3805241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7290" y="3797874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2174 -0.4550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086 -0.327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9961 1.85185E-6 C -0.14414 1.85185E-6 -0.19909 -0.14352 -0.19909 -0.25972 L -0.19909 -0.51945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2597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37305 -0.318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8" grpId="1" build="allAtOnce"/>
      <p:bldP spid="19" grpId="0"/>
      <p:bldP spid="19" grpId="1"/>
      <p:bldP spid="20" grpId="0" build="allAtOnce"/>
      <p:bldP spid="20" grpId="1" build="allAtOnce"/>
      <p:bldP spid="21" grpId="0" build="allAtOnce"/>
      <p:bldP spid="21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0833" y="11182"/>
            <a:ext cx="6446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số 6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221" y="790873"/>
            <a:ext cx="265489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7063" y="902947"/>
            <a:ext cx="265489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8976" y="1341528"/>
            <a:ext cx="223170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H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88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1320" y="1082676"/>
            <a:ext cx="6446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số 6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30" name="Picture 6" descr="Biển số nhà : Biển số nhà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587625"/>
            <a:ext cx="1909233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ần câu hỏi bài 2 trang 97 Vở bài tập toán 6 tập 2 | Vở bài tập Toá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32" y="2149401"/>
            <a:ext cx="1702336" cy="16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ướng dẫn thiết lập hộp thư thoại trên iPho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9" y="2252664"/>
            <a:ext cx="3411531" cy="25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em lịch âm - Lịch vạn sự hôm nay ngày 6 tháng 5 năm 2022 tốt hay xấu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57" y="4103275"/>
            <a:ext cx="1579768" cy="21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380" y="1284884"/>
            <a:ext cx="874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 qua 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7180" y="2967335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Tạo Nhóm</a:t>
            </a:r>
          </a:p>
        </p:txBody>
      </p:sp>
      <p:pic>
        <p:nvPicPr>
          <p:cNvPr id="9" name="Ai thương con nhiều - Karaoke - Beat chuẩn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999" y="3905248"/>
            <a:ext cx="1489075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1854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Thử tài của bé</a:t>
            </a:r>
          </a:p>
        </p:txBody>
      </p:sp>
    </p:spTree>
    <p:extLst>
      <p:ext uri="{BB962C8B-B14F-4D97-AF65-F5344CB8AC3E}">
        <p14:creationId xmlns:p14="http://schemas.microsoft.com/office/powerpoint/2010/main" val="370752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ttle Girl Bea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4846" y="3393261"/>
            <a:ext cx="2093137" cy="2093137"/>
          </a:xfrm>
        </p:spPr>
      </p:pic>
      <p:sp>
        <p:nvSpPr>
          <p:cNvPr id="5" name="Rectangle 4"/>
          <p:cNvSpPr/>
          <p:nvPr/>
        </p:nvSpPr>
        <p:spPr>
          <a:xfrm>
            <a:off x="2050308" y="2169042"/>
            <a:ext cx="754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7269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123</Words>
  <Application>Microsoft Office PowerPoint</Application>
  <PresentationFormat>Widescreen</PresentationFormat>
  <Paragraphs>24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NGANDT</dc:creator>
  <cp:lastModifiedBy>Trang Nguyen</cp:lastModifiedBy>
  <cp:revision>15</cp:revision>
  <dcterms:created xsi:type="dcterms:W3CDTF">2022-11-01T04:25:57Z</dcterms:created>
  <dcterms:modified xsi:type="dcterms:W3CDTF">2024-10-25T01:37:43Z</dcterms:modified>
</cp:coreProperties>
</file>