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6" r:id="rId2"/>
    <p:sldId id="262" r:id="rId3"/>
    <p:sldId id="299" r:id="rId4"/>
    <p:sldId id="288" r:id="rId5"/>
    <p:sldId id="265" r:id="rId6"/>
    <p:sldId id="301" r:id="rId7"/>
    <p:sldId id="303" r:id="rId8"/>
    <p:sldId id="269" r:id="rId9"/>
    <p:sldId id="270" r:id="rId10"/>
    <p:sldId id="271" r:id="rId11"/>
    <p:sldId id="272" r:id="rId12"/>
    <p:sldId id="274" r:id="rId13"/>
    <p:sldId id="275" r:id="rId14"/>
    <p:sldId id="278" r:id="rId15"/>
    <p:sldId id="289" r:id="rId16"/>
    <p:sldId id="294" r:id="rId17"/>
    <p:sldId id="295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507516"/>
            <a:ext cx="7772400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4A961EB-456C-D3E6-AC2E-A7E757098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1204886-D06B-653A-D919-ADC0647EC58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B9D069-A22E-48FB-8CE6-3E07FFCDD67A}" type="datetimeFigureOut">
              <a:rPr lang="en-US"/>
              <a:pPr>
                <a:defRPr/>
              </a:pPr>
              <a:t>10/11/2024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AC72E245-F14B-4776-654A-477A7AAA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25EE91-86B1-4E2D-A74B-7D7A42B15EE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51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25.gif"/><Relationship Id="rId4" Type="http://schemas.openxmlformats.org/officeDocument/2006/relationships/image" Target="../media/image20.png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ueCd.Com\Desktop\TapTamVong-V.A-2646703.mp3" TargetMode="External"/><Relationship Id="rId6" Type="http://schemas.openxmlformats.org/officeDocument/2006/relationships/image" Target="../media/image29.gif"/><Relationship Id="rId5" Type="http://schemas.openxmlformats.org/officeDocument/2006/relationships/image" Target="../media/image25.gif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gif"/><Relationship Id="rId5" Type="http://schemas.openxmlformats.org/officeDocument/2006/relationships/image" Target="../media/image32.wmf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gif"/><Relationship Id="rId5" Type="http://schemas.openxmlformats.org/officeDocument/2006/relationships/image" Target="../media/image32.wmf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47E3EB83-7BF8-3D38-7E63-6F62B4ADE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04338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5E04AB-B243-4827-A95D-11C7767F2C86}"/>
              </a:ext>
            </a:extLst>
          </p:cNvPr>
          <p:cNvSpPr/>
          <p:nvPr/>
        </p:nvSpPr>
        <p:spPr>
          <a:xfrm>
            <a:off x="1806363" y="57259"/>
            <a:ext cx="5531273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20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  <a:t>PHÒNG GIÁO DỤC VÀ ĐÀO TẠO</a:t>
            </a:r>
            <a:r>
              <a:rPr lang="en-US" sz="20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  <a:t> QUẬN LONG BIÊN</a:t>
            </a:r>
            <a:endParaRPr lang="vi-VN" sz="2000" b="1" dirty="0">
              <a:gradFill>
                <a:gsLst>
                  <a:gs pos="60532">
                    <a:srgbClr val="211314"/>
                  </a:gs>
                  <a:gs pos="0">
                    <a:srgbClr val="251114"/>
                  </a:gs>
                  <a:gs pos="74000">
                    <a:srgbClr val="750124"/>
                  </a:gs>
                  <a:gs pos="83000">
                    <a:srgbClr val="6F0323"/>
                  </a:gs>
                  <a:gs pos="100000">
                    <a:srgbClr val="6F0323"/>
                  </a:gs>
                </a:gsLst>
                <a:lin ang="5400000" scaled="1"/>
              </a:gradFill>
              <a:latin typeface="Chillerz DEMO" pitchFamily="50" charset="0"/>
            </a:endParaRPr>
          </a:p>
          <a:p>
            <a:pPr algn="ctr" eaLnBrk="1" hangingPunct="1">
              <a:defRPr/>
            </a:pPr>
            <a:r>
              <a:rPr lang="vi-VN" sz="20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  <a:t>TRƯỜNG MẦM </a:t>
            </a:r>
            <a:r>
              <a:rPr lang="vi-VN" sz="2000" b="1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  <a:t>NON </a:t>
            </a:r>
            <a:r>
              <a:rPr lang="en-US" sz="2000" b="1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  <a:t>HOA MỘC LAN</a:t>
            </a:r>
            <a:endParaRPr lang="vi-VN" sz="2000" b="1" dirty="0">
              <a:gradFill>
                <a:gsLst>
                  <a:gs pos="60532">
                    <a:srgbClr val="211314"/>
                  </a:gs>
                  <a:gs pos="0">
                    <a:srgbClr val="251114"/>
                  </a:gs>
                  <a:gs pos="74000">
                    <a:srgbClr val="750124"/>
                  </a:gs>
                  <a:gs pos="83000">
                    <a:srgbClr val="6F0323"/>
                  </a:gs>
                  <a:gs pos="100000">
                    <a:srgbClr val="6F0323"/>
                  </a:gs>
                </a:gsLst>
                <a:lin ang="5400000" scaled="1"/>
              </a:gradFill>
              <a:latin typeface="Chillerz DEMO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A0E754-A1DE-64AE-D0B1-D7B492CDD7FA}"/>
              </a:ext>
            </a:extLst>
          </p:cNvPr>
          <p:cNvSpPr/>
          <p:nvPr/>
        </p:nvSpPr>
        <p:spPr>
          <a:xfrm>
            <a:off x="-92075" y="1787693"/>
            <a:ext cx="9388351" cy="48092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KHÁM PHÁ MỘT SỐ LOẠI QUẢ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tuổi:Trẻ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5 -6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MGL A1</a:t>
            </a:r>
          </a:p>
          <a:p>
            <a:pPr algn="ctr" eaLnBrk="1" hangingPunct="1">
              <a:lnSpc>
                <a:spcPct val="200000"/>
              </a:lnSpc>
              <a:defRPr/>
            </a:pPr>
            <a:endParaRPr lang="en-US" sz="1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200000"/>
              </a:lnSpc>
              <a:defRPr/>
            </a:pP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200000"/>
              </a:lnSpc>
              <a:defRPr/>
            </a:pP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5" name="Picture 3">
            <a:extLst>
              <a:ext uri="{FF2B5EF4-FFF2-40B4-BE49-F238E27FC236}">
                <a16:creationId xmlns:a16="http://schemas.microsoft.com/office/drawing/2014/main" id="{4CBBFC7C-A784-1863-2C96-DAC607B6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6675" y="849345"/>
            <a:ext cx="1390650" cy="133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400" y="1205649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33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97" y="2342533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05" y="3407075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457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3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-3810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TamVong-V.A-26467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400" b="1" cap="none" spc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400" b="1" cap="none" spc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3845"/>
            <a:ext cx="4114800" cy="392949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23845"/>
            <a:ext cx="3886200" cy="37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7638"/>
            <a:ext cx="5010150" cy="269716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9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326"/>
            <a:ext cx="5029200" cy="2704474"/>
          </a:xfrm>
        </p:spPr>
      </p:pic>
    </p:spTree>
    <p:extLst>
      <p:ext uri="{BB962C8B-B14F-4D97-AF65-F5344CB8AC3E}">
        <p14:creationId xmlns:p14="http://schemas.microsoft.com/office/powerpoint/2010/main" val="5450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Words>152</Words>
  <Application>Microsoft Office PowerPoint</Application>
  <PresentationFormat>On-screen Show (4:3)</PresentationFormat>
  <Paragraphs>31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Chillerz DEMO</vt:lpstr>
      <vt:lpstr>Times New Roman</vt:lpstr>
      <vt:lpstr>Office Theme</vt:lpstr>
      <vt:lpstr>PowerPoint Presentation</vt:lpstr>
      <vt:lpstr>PowerPoint Presentation</vt:lpstr>
      <vt:lpstr>PowerPoint Presentation</vt:lpstr>
      <vt:lpstr>* Hoạt động 2: So sánh</vt:lpstr>
      <vt:lpstr>* So sánh</vt:lpstr>
      <vt:lpstr>Các cách phân loại</vt:lpstr>
      <vt:lpstr>Các cách phân loại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Trang Nguyen</cp:lastModifiedBy>
  <cp:revision>33</cp:revision>
  <dcterms:created xsi:type="dcterms:W3CDTF">2015-04-04T14:56:35Z</dcterms:created>
  <dcterms:modified xsi:type="dcterms:W3CDTF">2024-10-11T10:42:57Z</dcterms:modified>
</cp:coreProperties>
</file>