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2883672"/>
            <a:ext cx="7823399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 KHÁM PHÁ</a:t>
            </a:r>
            <a:endParaRPr lang="en-US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3600" b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Bàn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tay</a:t>
            </a:r>
            <a:endParaRPr lang="en-US" sz="36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87258" y="3048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b="1">
                <a:solidFill>
                  <a:srgbClr val="6600FF"/>
                </a:solidFill>
                <a:latin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</a:pPr>
            <a:r>
              <a:rPr lang="en-US" altLang="en-US" b="1">
                <a:solidFill>
                  <a:srgbClr val="6600FF"/>
                </a:solidFill>
                <a:latin typeface="Times New Roman" pitchFamily="18" charset="0"/>
              </a:rPr>
              <a:t>TRƯỜNG MẦM NON HOA MỘC LAN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60567" y="1109227"/>
            <a:ext cx="1650603" cy="15845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78695" y="4531796"/>
            <a:ext cx="4782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tuổi: Nhà trẻ 24-36 tháng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16" y="685800"/>
            <a:ext cx="7341462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21921" y="457200"/>
            <a:ext cx="914400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85800"/>
            <a:ext cx="7654636" cy="57256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èn kỹ năng tự xúc bằng thìa cho trẻ 24-36 tháng – TRƯỜNG MẦM NON THIÊN  THẦN NH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051"/>
            <a:ext cx="7997317" cy="53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685800"/>
            <a:ext cx="8040511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Trang Nguyen</cp:lastModifiedBy>
  <cp:revision>11</cp:revision>
  <dcterms:created xsi:type="dcterms:W3CDTF">2006-08-16T00:00:00Z</dcterms:created>
  <dcterms:modified xsi:type="dcterms:W3CDTF">2024-10-11T10:40:38Z</dcterms:modified>
</cp:coreProperties>
</file>