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-76614"/>
            <a:ext cx="9284677" cy="693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</a:t>
            </a:r>
            <a:r>
              <a:rPr lang="en-US" sz="2000" b="1" kern="0" noProof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HOA MỘC LAN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127" y="1524000"/>
            <a:ext cx="1905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5-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433</Words>
  <Application>Microsoft Office PowerPoint</Application>
  <PresentationFormat>On-screen Show (4:3)</PresentationFormat>
  <Paragraphs>24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Trang Nguyen</cp:lastModifiedBy>
  <cp:revision>72</cp:revision>
  <dcterms:created xsi:type="dcterms:W3CDTF">2016-04-10T13:01:26Z</dcterms:created>
  <dcterms:modified xsi:type="dcterms:W3CDTF">2024-10-11T10:29:04Z</dcterms:modified>
</cp:coreProperties>
</file>