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0" r:id="rId2"/>
    <p:sldId id="274" r:id="rId3"/>
    <p:sldId id="275" r:id="rId4"/>
    <p:sldId id="266" r:id="rId5"/>
    <p:sldId id="265" r:id="rId6"/>
    <p:sldId id="264" r:id="rId7"/>
    <p:sldId id="263" r:id="rId8"/>
    <p:sldId id="269" r:id="rId9"/>
    <p:sldId id="270" r:id="rId10"/>
    <p:sldId id="271" r:id="rId11"/>
    <p:sldId id="272" r:id="rId12"/>
    <p:sldId id="262" r:id="rId13"/>
    <p:sldId id="261" r:id="rId14"/>
    <p:sldId id="260" r:id="rId15"/>
    <p:sldId id="259" r:id="rId16"/>
    <p:sldId id="258" r:id="rId17"/>
    <p:sldId id="267" r:id="rId18"/>
    <p:sldId id="276" r:id="rId19"/>
    <p:sldId id="27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1" autoAdjust="0"/>
    <p:restoredTop sz="94364" autoAdjust="0"/>
  </p:normalViewPr>
  <p:slideViewPr>
    <p:cSldViewPr>
      <p:cViewPr varScale="1">
        <p:scale>
          <a:sx n="80" d="100"/>
          <a:sy n="80" d="100"/>
        </p:scale>
        <p:origin x="154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 alt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 alt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 alt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5F4B37-0397-4B1A-82F9-75B5AAFC574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ADABC5-507E-4C49-85A4-19157ECA3F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D8BB07-35FA-44CD-A123-63DACEEB218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43816-C3B8-4BFA-A107-260F0CD292A0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D6F25D-A3D2-46DD-BC10-AD1602A51779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8D553E-0F35-43F4-8E11-9261ABABA018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400061-0F58-4215-B663-456038A2CAE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B4D9B-D42C-44E7-AAFB-A2F6F79D8025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6F0E2F-8088-4BC4-B758-325BC22A6B7A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CC95E7-0F02-473E-A685-B1B5AAAD5B41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496B26-8AB2-4AB1-9F1A-593CF968D9EA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DF0BFB-8E9A-455A-9B86-FCD54CBCABB4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C277C-CE0D-433D-A60A-33F7F1DC916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872706-30D1-4F7A-B0FB-E0FDF2A3C21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CEDA0-6BDD-4C61-B614-B5626E2C2156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E7E0C-5904-4EE8-8057-0A043129E93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5AC01-F756-4F04-9FC6-5B67A3F3585C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49DD0C-E3A9-4B1C-B462-E6D538CBB5F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5B341-AAA1-4AD5-AD02-E1883DD12D82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33125D-0D97-4D04-8CB7-8FD904ECE42B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AB40E-A8AF-494C-8D51-525007DA21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70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AB937-D9A7-4D1B-9C9E-942ED25C86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55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0C0F5-5888-40B1-802A-C930B10D65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84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4B597-D470-4631-81D7-DE7771ECF3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98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EFB63-6FDA-44BD-B19D-FFA5383D45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62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8CBE8-4BC4-460A-A35B-715EFBB5F7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61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148FC-D726-4936-8468-A3FA242206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948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0B677-A7FB-4B66-83DF-2A679B9583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12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831CC-94B3-44F7-A1E4-DB951AEA00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51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45026-F068-486D-86E5-1D61BFE1A2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7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0A137-630D-47EF-8F29-379796BE38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13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52BFC2-60CA-4215-8EC9-72C8166AA3C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6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84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PTNN: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“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Độ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– 5 </a:t>
            </a:r>
            <a:r>
              <a:rPr lang="en-GB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</a:t>
            </a:r>
          </a:p>
        </p:txBody>
      </p:sp>
    </p:spTree>
    <p:extLst>
      <p:ext uri="{BB962C8B-B14F-4D97-AF65-F5344CB8AC3E}">
        <p14:creationId xmlns:p14="http://schemas.microsoft.com/office/powerpoint/2010/main" val="902670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33796" name="Picture 4" descr="IMG_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534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slid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do c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29718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e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10000"/>
            <a:ext cx="217646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958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autoRev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1.85185E-6 L -0.10416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slid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143000" y="609600"/>
            <a:ext cx="3657600" cy="5867400"/>
            <a:chOff x="720" y="384"/>
            <a:chExt cx="2180" cy="3558"/>
          </a:xfrm>
        </p:grpSpPr>
        <p:pic>
          <p:nvPicPr>
            <p:cNvPr id="15367" name="Picture 7" descr="tay c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2208"/>
              <a:ext cx="1596" cy="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0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24272" flipH="1">
              <a:off x="720" y="384"/>
              <a:ext cx="115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3316" name="Picture 4" descr="Untitled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1268" name="Picture 4" descr="Untitled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lid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4343400" y="1828800"/>
            <a:ext cx="2562225" cy="957263"/>
            <a:chOff x="2610" y="1115"/>
            <a:chExt cx="1838" cy="687"/>
          </a:xfrm>
        </p:grpSpPr>
        <p:pic>
          <p:nvPicPr>
            <p:cNvPr id="9223" name="Picture 7" descr="hoi l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51"/>
              <a:ext cx="1101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5339">
              <a:off x="3924" y="647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7172" name="Picture 4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slide 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tay tr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1549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3505200" y="2811463"/>
            <a:ext cx="3886200" cy="1303337"/>
            <a:chOff x="2208" y="1771"/>
            <a:chExt cx="2448" cy="821"/>
          </a:xfrm>
        </p:grpSpPr>
        <p:pic>
          <p:nvPicPr>
            <p:cNvPr id="25607" name="Picture 7" descr="x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771"/>
              <a:ext cx="1307" cy="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10" descr="diem n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3982" y="1377"/>
              <a:ext cx="72" cy="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347663" y="6097588"/>
            <a:ext cx="1798637" cy="684212"/>
            <a:chOff x="240" y="3841"/>
            <a:chExt cx="1133" cy="431"/>
          </a:xfrm>
        </p:grpSpPr>
        <p:pic>
          <p:nvPicPr>
            <p:cNvPr id="25617" name="Picture 17" descr="chiếc gi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1"/>
              <a:ext cx="720" cy="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20" name="Picture 20" descr="diem noi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1077" y="3639"/>
              <a:ext cx="84" cy="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1524000" y="1447800"/>
            <a:ext cx="5181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39"/>
              </a:avLst>
            </a:prstTxWarp>
          </a:bodyPr>
          <a:lstStyle/>
          <a:p>
            <a:pPr algn="ctr"/>
            <a:endParaRPr lang="en-GB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GB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GB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GB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GB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dẹt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19200" y="1981200"/>
            <a:ext cx="6858000" cy="1655762"/>
          </a:xfrm>
        </p:spPr>
        <p:txBody>
          <a:bodyPr/>
          <a:lstStyle/>
          <a:p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sli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4419600" y="2057400"/>
            <a:ext cx="1446213" cy="1447800"/>
            <a:chOff x="2784" y="1296"/>
            <a:chExt cx="911" cy="912"/>
          </a:xfrm>
        </p:grpSpPr>
        <p:pic>
          <p:nvPicPr>
            <p:cNvPr id="23560" name="Picture 8" descr="tay ph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9" name="Picture 7" descr="nguoi co gi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685800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953000" y="1304925"/>
            <a:ext cx="1549400" cy="2809875"/>
            <a:chOff x="3083" y="880"/>
            <a:chExt cx="976" cy="1770"/>
          </a:xfrm>
        </p:grpSpPr>
        <p:pic>
          <p:nvPicPr>
            <p:cNvPr id="23561" name="Picture 9" descr="tay tra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li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306638"/>
            <a:ext cx="27432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724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9460" name="Picture 4" descr="Untitled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46275"/>
            <a:ext cx="551021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eo khoa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49613"/>
            <a:ext cx="3470275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5867400" y="2320925"/>
            <a:ext cx="2003425" cy="5146675"/>
            <a:chOff x="3696" y="1462"/>
            <a:chExt cx="1262" cy="3242"/>
          </a:xfrm>
        </p:grpSpPr>
        <p:pic>
          <p:nvPicPr>
            <p:cNvPr id="17417" name="Picture 9" descr="meo khoang 1"/>
            <p:cNvPicPr>
              <a:picLocks noChangeAspect="1" noChangeArrowheads="1"/>
            </p:cNvPicPr>
            <p:nvPr/>
          </p:nvPicPr>
          <p:blipFill>
            <a:blip r:embed="rId6">
              <a:lum bright="-8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462"/>
              <a:ext cx="1262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4128" y="3712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4" name="Picture 6" descr="nen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0156 0.041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1 L -0.02622 0.019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642 0.2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slid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534400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tay co gi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1981200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tay 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282950"/>
            <a:ext cx="174942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971800" y="2416175"/>
            <a:ext cx="2638425" cy="1289050"/>
            <a:chOff x="1872" y="1522"/>
            <a:chExt cx="1662" cy="812"/>
          </a:xfrm>
        </p:grpSpPr>
        <p:pic>
          <p:nvPicPr>
            <p:cNvPr id="29702" name="Picture 6" descr="kho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" y="1522"/>
              <a:ext cx="856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5" name="Picture 9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80056">
              <a:off x="2340" y="174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4167 0.0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slid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4343400" y="685800"/>
            <a:ext cx="1066800" cy="2667000"/>
            <a:chOff x="2525" y="432"/>
            <a:chExt cx="883" cy="1680"/>
          </a:xfrm>
        </p:grpSpPr>
        <p:pic>
          <p:nvPicPr>
            <p:cNvPr id="31750" name="Picture 6" descr="be ngo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432"/>
              <a:ext cx="883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3" name="Picture 9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3121">
              <a:off x="3312" y="1443"/>
              <a:ext cx="48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69</Words>
  <Application>Microsoft Office PowerPoint</Application>
  <PresentationFormat>On-screen Show (4:3)</PresentationFormat>
  <Paragraphs>28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Trang Nguyen</cp:lastModifiedBy>
  <cp:revision>49</cp:revision>
  <dcterms:created xsi:type="dcterms:W3CDTF">2009-06-14T10:18:10Z</dcterms:created>
  <dcterms:modified xsi:type="dcterms:W3CDTF">2024-10-11T10:24:02Z</dcterms:modified>
</cp:coreProperties>
</file>