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1D7B-17A2-4175-BC93-1ABDA6FF602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Mưa, Mưa Vector Nền Và Tập Tin Tải về Miễn Ph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816" cy="70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8035" y="87349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4584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7201" y="2890637"/>
            <a:ext cx="581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“Mưa”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413" y="3533233"/>
            <a:ext cx="611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519" y="1080921"/>
            <a:ext cx="944962" cy="9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1577" y="2875002"/>
            <a:ext cx="7718820" cy="1107996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D90B7-4E9E-4B16-8597-254D191F704B}"/>
              </a:ext>
            </a:extLst>
          </p:cNvPr>
          <p:cNvSpPr/>
          <p:nvPr/>
        </p:nvSpPr>
        <p:spPr>
          <a:xfrm rot="631564">
            <a:off x="2461029" y="1891792"/>
            <a:ext cx="72699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4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48148E-6 L -3.12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 &quot;Mưa&quot; - Tác giả Lê Lâm | Trường mầm non Long Biên A"/>
          <p:cNvSpPr>
            <a:spLocks noChangeAspect="1" noChangeArrowheads="1"/>
          </p:cNvSpPr>
          <p:nvPr/>
        </p:nvSpPr>
        <p:spPr bwMode="auto">
          <a:xfrm>
            <a:off x="1004661" y="12663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Bài thơ &quot;Mưa&quot; - Tác giả Lê Lâm | Trường mầm non Long Biên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9646" y="169817"/>
            <a:ext cx="54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1039" y="6178731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2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7633" y="566273"/>
            <a:ext cx="2281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517" y="188971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8847" y="6035849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dirty="0"/>
          </a:p>
        </p:txBody>
      </p:sp>
      <p:pic>
        <p:nvPicPr>
          <p:cNvPr id="12" name="Picture 11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3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2467" y="2367171"/>
            <a:ext cx="7354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6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6096000" y="1326368"/>
            <a:ext cx="43284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1343" y="-21794"/>
            <a:ext cx="207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683226" y="1889699"/>
            <a:ext cx="5153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005999" y="622885"/>
            <a:ext cx="5647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421448" y="1350105"/>
            <a:ext cx="4169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666878" y="1123218"/>
            <a:ext cx="5394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988486" y="1850438"/>
            <a:ext cx="4104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2985116"/>
            <a:ext cx="7854124" cy="1015663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4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6905" y="167217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4744" y="2910519"/>
            <a:ext cx="9036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8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159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7</cp:revision>
  <dcterms:created xsi:type="dcterms:W3CDTF">2024-05-04T07:06:54Z</dcterms:created>
  <dcterms:modified xsi:type="dcterms:W3CDTF">2024-10-11T10:27:43Z</dcterms:modified>
</cp:coreProperties>
</file>