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20"/>
  </p:notesMasterIdLst>
  <p:sldIdLst>
    <p:sldId id="257" r:id="rId2"/>
    <p:sldId id="258" r:id="rId3"/>
    <p:sldId id="259" r:id="rId4"/>
    <p:sldId id="263" r:id="rId5"/>
    <p:sldId id="260" r:id="rId6"/>
    <p:sldId id="282" r:id="rId7"/>
    <p:sldId id="283" r:id="rId8"/>
    <p:sldId id="284" r:id="rId9"/>
    <p:sldId id="285" r:id="rId10"/>
    <p:sldId id="287" r:id="rId11"/>
    <p:sldId id="267" r:id="rId12"/>
    <p:sldId id="268" r:id="rId13"/>
    <p:sldId id="269" r:id="rId14"/>
    <p:sldId id="280" r:id="rId15"/>
    <p:sldId id="270" r:id="rId16"/>
    <p:sldId id="277" r:id="rId17"/>
    <p:sldId id="281" r:id="rId18"/>
    <p:sldId id="291" r:id="rId19"/>
  </p:sldIdLst>
  <p:sldSz cx="12192000" cy="6858000"/>
  <p:notesSz cx="6858000" cy="9144000"/>
  <p:custDataLst>
    <p:tags r:id="rId21"/>
  </p:custDataLst>
  <p:defaultTextStyle>
    <a:defPPr>
      <a:defRPr lang="vi-VN"/>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4"/>
    <p:restoredTop sz="94643"/>
  </p:normalViewPr>
  <p:slideViewPr>
    <p:cSldViewPr snapToGrid="0" snapToObjects="1" showGuides="1">
      <p:cViewPr varScale="1">
        <p:scale>
          <a:sx n="83" d="100"/>
          <a:sy n="83" d="100"/>
        </p:scale>
        <p:origin x="750"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Shape 3"/>
          <p:cNvSpPr>
            <a:spLocks noGrp="1" noRot="1" noChangeAspect="1"/>
          </p:cNvSpPr>
          <p:nvPr>
            <p:ph type="sldImg" idx="2"/>
          </p:nvPr>
        </p:nvSpPr>
        <p:spPr bwMode="auto">
          <a:xfrm>
            <a:off x="1143000" y="685800"/>
            <a:ext cx="4572000" cy="3429000"/>
          </a:xfrm>
          <a:custGeom>
            <a:avLst/>
            <a:gdLst>
              <a:gd name="T0" fmla="*/ 0 w 120000"/>
              <a:gd name="T1" fmla="*/ 0 h 120000"/>
              <a:gd name="T2" fmla="*/ 174193200 w 120000"/>
              <a:gd name="T3" fmla="*/ 0 h 120000"/>
              <a:gd name="T4" fmla="*/ 174193200 w 120000"/>
              <a:gd name="T5" fmla="*/ 97983675 h 120000"/>
              <a:gd name="T6" fmla="*/ 0 w 120000"/>
              <a:gd name="T7" fmla="*/ 97983675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w="9525">
            <a:solidFill>
              <a:srgbClr val="000000"/>
            </a:solidFill>
            <a:round/>
          </a:ln>
          <a:extLst>
            <a:ext uri="{909E8E84-426E-40DD-AFC4-6F175D3DCCD1}">
              <a14:hiddenFill xmlns:a14="http://schemas.microsoft.com/office/drawing/2010/main">
                <a:solidFill>
                  <a:srgbClr val="FFFFFF"/>
                </a:solidFill>
              </a14:hiddenFill>
            </a:ext>
          </a:extLst>
        </p:spPr>
      </p:sp>
      <p:sp>
        <p:nvSpPr>
          <p:cNvPr id="4" name="Shape 4"/>
          <p:cNvSpPr txBox="1">
            <a:spLocks noGrp="1"/>
          </p:cNvSpPr>
          <p:nvPr>
            <p:ph type="body" idx="1"/>
          </p:nvPr>
        </p:nvSpPr>
        <p:spPr>
          <a:xfrm>
            <a:off x="685800" y="4343400"/>
            <a:ext cx="5486400" cy="4114800"/>
          </a:xfrm>
          <a:prstGeom prst="rect">
            <a:avLst/>
          </a:prstGeom>
          <a:noFill/>
          <a:ln>
            <a:noFill/>
          </a:ln>
        </p:spPr>
        <p:txBody>
          <a:bodyPr vert="horz" wrap="square" lIns="91425" tIns="91425" rIns="91425" bIns="91425" numCol="1" anchor="t" anchorCtr="0" compatLnSpc="1"/>
          <a:lstStyle/>
          <a:p>
            <a:pPr lvl="0"/>
            <a:endParaRPr lang="vi-VN" noProof="0" smtClean="0"/>
          </a:p>
        </p:txBody>
      </p:sp>
    </p:spTree>
  </p:cSld>
  <p:clrMap bg1="lt1" tx1="dk1" bg2="dk2" tx2="lt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1D41BC43-2C9C-4B2F-A8E4-8EDCF0083170}" type="datetimeFigureOut">
              <a:rPr lang="vi-VN"/>
              <a:t>24/01/2024</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6950EB3E-9AAF-479B-9AB7-0F1399FE0229}" type="slidenum">
              <a:rPr lang="vi-VN" altLang="en-US"/>
              <a:t>‹#›</a:t>
            </a:fld>
            <a:endParaRPr lang="vi-V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0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1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F8AED2-D2D1-4A27-B308-F3671B5B2C05}"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1DF1100-4227-41FB-9C5F-9A0BF43FD8D4}" type="slidenum">
              <a:rPr lang="vi-VN" altLang="en-US"/>
              <a:t>‹#›</a:t>
            </a:fld>
            <a:endParaRPr lang="vi-VN" altLang="en-US"/>
          </a:p>
        </p:txBody>
      </p:sp>
    </p:spTree>
  </p:cSld>
  <p:clrMapOvr>
    <a:masterClrMapping/>
  </p:clrMapOvr>
  <p:hf sldNum="0" hdr="0" ftr="0" dt="0"/>
</p:sldLayout>
</file>

<file path=ppt/slideLayouts/slideLayout101.xml><?xml version="1.0" encoding="utf-8"?>
<p:sldLayout xmlns:a="http://schemas.openxmlformats.org/drawingml/2006/main" xmlns:r="http://schemas.openxmlformats.org/officeDocument/2006/relationships" xmlns:p="http://schemas.openxmlformats.org/presentationml/2006/main" type="blank" preserve="1">
  <p:cSld name="1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4FD432A-6635-48C6-82BC-C670A68129C1}"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D0869C8-687F-4812-ABF7-A8C5F527652F}" type="slidenum">
              <a:rPr lang="vi-VN" altLang="en-US"/>
              <a:t>‹#›</a:t>
            </a:fld>
            <a:endParaRPr lang="vi-VN" altLang="en-US"/>
          </a:p>
        </p:txBody>
      </p:sp>
    </p:spTree>
  </p:cSld>
  <p:clrMapOvr>
    <a:masterClrMapping/>
  </p:clrMapOvr>
  <p:hf sldNum="0" hdr="0" ftr="0" dt="0"/>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E326B6-E65D-46DF-AFF3-119A58CCEF77}"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C23262-66FB-4F57-9F3A-82B94259E072}" type="slidenum">
              <a:rPr lang="vi-VN" altLang="en-US"/>
              <a:t>‹#›</a:t>
            </a:fld>
            <a:endParaRPr lang="vi-VN" altLang="en-US"/>
          </a:p>
        </p:txBody>
      </p:sp>
    </p:spTree>
  </p:cSld>
  <p:clrMapOvr>
    <a:masterClrMapping/>
  </p:clrMapOvr>
  <p:hf sldNum="0" hdr="0" ftr="0" dt="0"/>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C88916-F77F-4366-B6CC-B85EBF47EFCF}"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1D22503-96B8-44FC-829D-F8BB18EFBA6E}" type="slidenum">
              <a:rPr lang="vi-VN" altLang="en-US"/>
              <a:t>‹#›</a:t>
            </a:fld>
            <a:endParaRPr lang="vi-VN" altLang="en-US"/>
          </a:p>
        </p:txBody>
      </p:sp>
    </p:spTree>
  </p:cSld>
  <p:clrMapOvr>
    <a:masterClrMapping/>
  </p:clrMapOvr>
  <p:hf sldNum="0"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CF60AA-43CA-4C04-8630-68B06DD808ED}"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B3C1E3F-F180-4C8B-B7C1-37C71D7A27ED}" type="slidenum">
              <a:rPr lang="vi-VN" altLang="en-US"/>
              <a:t>‹#›</a:t>
            </a:fld>
            <a:endParaRPr lang="vi-VN" altLang="en-US"/>
          </a:p>
        </p:txBody>
      </p:sp>
    </p:spTree>
  </p:cSld>
  <p:clrMapOvr>
    <a:masterClrMapping/>
  </p:clrMapOvr>
  <p:hf sldNum="0" hdr="0" ftr="0" dt="0"/>
</p:sldLayout>
</file>

<file path=ppt/slideLayouts/slideLayout105.xml><?xml version="1.0" encoding="utf-8"?>
<p:sldLayout xmlns:a="http://schemas.openxmlformats.org/drawingml/2006/main" xmlns:r="http://schemas.openxmlformats.org/officeDocument/2006/relationships" xmlns:p="http://schemas.openxmlformats.org/presentationml/2006/main" type="blank" preserve="1">
  <p:cSld name="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8B2AED-ADC1-42B1-A455-686B88422756}"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4AE4C72-244F-467C-9EBF-6EE74076B129}" type="slidenum">
              <a:rPr lang="vi-VN" altLang="en-US"/>
              <a:t>‹#›</a:t>
            </a:fld>
            <a:endParaRPr lang="vi-VN" altLang="en-US"/>
          </a:p>
        </p:txBody>
      </p:sp>
    </p:spTree>
  </p:cSld>
  <p:clrMapOvr>
    <a:masterClrMapping/>
  </p:clrMapOvr>
  <p:hf sldNum="0" hdr="0" ftr="0" dt="0"/>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7A8BD4E-077B-427C-812B-76D5AE1707DE}"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574E0B7-6E4E-40C9-899A-AF70DFE8FE5C}" type="slidenum">
              <a:rPr lang="vi-VN" altLang="en-US"/>
              <a:t>‹#›</a:t>
            </a:fld>
            <a:endParaRPr lang="vi-VN" altLang="en-US"/>
          </a:p>
        </p:txBody>
      </p:sp>
    </p:spTree>
  </p:cSld>
  <p:clrMapOvr>
    <a:masterClrMapping/>
  </p:clrMapOvr>
  <p:hf sldNum="0" hdr="0" ftr="0" dt="0"/>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ACC56E-224C-483A-94B6-6735A8483623}"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48A41DC-9897-49A4-955A-8DF5777A4704}" type="slidenum">
              <a:rPr lang="vi-VN" altLang="en-US"/>
              <a:t>‹#›</a:t>
            </a:fld>
            <a:endParaRPr lang="vi-VN" altLang="en-US"/>
          </a:p>
        </p:txBody>
      </p:sp>
    </p:spTree>
  </p:cSld>
  <p:clrMapOvr>
    <a:masterClrMapping/>
  </p:clrMapOvr>
  <p:hf sldNum="0" hdr="0" ftr="0" dt="0"/>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38E80F3-1F33-4915-BE79-B565E8775F78}"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B78B535-6C36-4DB6-83CF-042E02C395E0}" type="slidenum">
              <a:rPr lang="vi-VN" altLang="en-US"/>
              <a:t>‹#›</a:t>
            </a:fld>
            <a:endParaRPr lang="vi-VN" altLang="en-US"/>
          </a:p>
        </p:txBody>
      </p:sp>
    </p:spTree>
  </p:cSld>
  <p:clrMapOvr>
    <a:masterClrMapping/>
  </p:clrMapOvr>
  <p:hf sldNum="0"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48AA50-FD16-400B-A6E9-9786F13C7BD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A15293-5662-4429-9AB1-A754F6507643}" type="slidenum">
              <a:rPr lang="vi-VN" altLang="en-US"/>
              <a:t>‹#›</a:t>
            </a:fld>
            <a:endParaRPr lang="vi-V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0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BE8EE2-2506-45FA-A324-45B70187765A}"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173B91C-2137-4420-987C-CBDAFDDAB847}" type="slidenum">
              <a:rPr lang="vi-VN" altLang="en-US"/>
              <a:t>‹#›</a:t>
            </a:fld>
            <a:endParaRPr lang="vi-VN" altLang="en-US"/>
          </a:p>
        </p:txBody>
      </p:sp>
    </p:spTree>
  </p:cSld>
  <p:clrMapOvr>
    <a:masterClrMapping/>
  </p:clrMapOvr>
  <p:hf sldNum="0" hdr="0" ftr="0" dt="0"/>
</p:sldLayout>
</file>

<file path=ppt/slideLayouts/slideLayout1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655F9C6-D5B3-425C-BC9C-7B1AF8B577D0}" type="datetimeFigureOut">
              <a:rPr lang="vi-VN"/>
              <a:t>24/01/2024</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A1C6AD5B-2C60-44F6-9A32-1B9A4ABA860A}" type="slidenum">
              <a:rPr lang="vi-VN" altLang="en-US"/>
              <a:t>‹#›</a:t>
            </a:fld>
            <a:endParaRPr lang="vi-VN" altLang="en-US"/>
          </a:p>
        </p:txBody>
      </p:sp>
    </p:spTree>
  </p:cSld>
  <p:clrMapOvr>
    <a:masterClrMapping/>
  </p:clrMapOvr>
  <p:hf sldNum="0" hdr="0" ftr="0" dt="0"/>
</p:sldLayout>
</file>

<file path=ppt/slideLayouts/slideLayout1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D7395B-0050-4EE2-B5AA-FB9B88B593AB}" type="datetimeFigureOut">
              <a:rPr lang="vi-VN"/>
              <a:t>24/01/2024</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28735C81-6AB0-4360-9A93-E3D0DDEDF678}" type="slidenum">
              <a:rPr lang="vi-VN" altLang="en-US"/>
              <a:t>‹#›</a:t>
            </a:fld>
            <a:endParaRPr lang="vi-VN" altLang="en-US"/>
          </a:p>
        </p:txBody>
      </p:sp>
    </p:spTree>
  </p:cSld>
  <p:clrMapOvr>
    <a:masterClrMapping/>
  </p:clrMapOvr>
  <p:hf sldNum="0" hdr="0" ftr="0" dt="0"/>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E5ECB8F7-1617-483B-A477-8D2BE5BDA6C7}" type="datetimeFigureOut">
              <a:rPr lang="vi-VN"/>
              <a:t>24/01/2024</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5EF06C88-1190-438B-B563-FAEF36E6AC5F}" type="slidenum">
              <a:rPr lang="vi-VN" altLang="en-US"/>
              <a:t>‹#›</a:t>
            </a:fld>
            <a:endParaRPr lang="vi-VN" altLang="en-US"/>
          </a:p>
        </p:txBody>
      </p:sp>
    </p:spTree>
  </p:cSld>
  <p:clrMapOvr>
    <a:masterClrMapping/>
  </p:clrMapOvr>
  <p:hf sldNum="0" hdr="0" ftr="0" dt="0"/>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977C18A-5C5C-4536-B705-E85E4D2F57B9}" type="datetimeFigureOut">
              <a:rPr lang="vi-VN"/>
              <a:t>24/01/2024</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7805B91F-3D57-4B95-9CFB-98A0A1C3FBEB}" type="slidenum">
              <a:rPr lang="vi-VN" altLang="en-US"/>
              <a:t>‹#›</a:t>
            </a:fld>
            <a:endParaRPr lang="vi-VN"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9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9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9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9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9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9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9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9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5B24B877-B4A6-4E64-8B7D-F4168CC53290}" type="datetimeFigureOut">
              <a:rPr lang="vi-VN"/>
              <a:t>24/01/2024</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F150A724-D568-42FB-8D0E-F686631F1531}" type="slidenum">
              <a:rPr lang="vi-VN" altLang="en-US"/>
              <a:t>‹#›</a:t>
            </a:fld>
            <a:endParaRPr lang="vi-VN" altLang="en-US"/>
          </a:p>
        </p:txBody>
      </p:sp>
    </p:spTree>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9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9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8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8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8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8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8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8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8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8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B2A9EB-718F-4786-B254-508A2037417C}" type="datetimeFigureOut">
              <a:rPr lang="vi-VN"/>
              <a:t>24/01/2024</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98B7BBEB-A3E1-484F-BB73-75F139679263}" type="slidenum">
              <a:rPr lang="vi-VN" altLang="en-US"/>
              <a:t>‹#›</a:t>
            </a:fld>
            <a:endParaRPr lang="vi-VN" altLang="en-US"/>
          </a:p>
        </p:txBody>
      </p:sp>
    </p:spTree>
  </p:cSld>
  <p:clrMapOvr>
    <a:masterClrMapping/>
  </p:clrMapOvr>
  <p:hf sldNum="0"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8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8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7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7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7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7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7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7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7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7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909534D8-288C-40C2-986C-D7AAABA52427}" type="datetimeFigureOut">
              <a:rPr lang="vi-VN"/>
              <a:t>24/01/2024</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CE664EF9-8631-4D42-89CB-CB69488C97B5}" type="slidenum">
              <a:rPr lang="vi-VN" altLang="en-US"/>
              <a:t>‹#›</a:t>
            </a:fld>
            <a:endParaRPr lang="vi-VN" altLang="en-US"/>
          </a:p>
        </p:txBody>
      </p:sp>
    </p:spTree>
  </p:cSld>
  <p:clrMapOvr>
    <a:masterClrMapping/>
  </p:clrMapOvr>
  <p:hf sldNum="0"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7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7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6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6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6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6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6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6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6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6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726E0E22-AE91-4191-9A8F-D934D45595AF}" type="datetimeFigureOut">
              <a:rPr lang="vi-VN"/>
              <a:t>24/01/2024</a:t>
            </a:fld>
            <a:endParaRPr lang="vi-VN"/>
          </a:p>
        </p:txBody>
      </p:sp>
      <p:sp>
        <p:nvSpPr>
          <p:cNvPr id="8" name="Footer Placeholder 4"/>
          <p:cNvSpPr>
            <a:spLocks noGrp="1"/>
          </p:cNvSpPr>
          <p:nvPr>
            <p:ph type="ftr" sz="quarter" idx="11"/>
          </p:nvPr>
        </p:nvSpPr>
        <p:spPr/>
        <p:txBody>
          <a:bodyPr/>
          <a:lstStyle>
            <a:lvl1pPr>
              <a:defRPr/>
            </a:lvl1pPr>
          </a:lstStyle>
          <a:p>
            <a:pPr>
              <a:defRPr/>
            </a:pPr>
            <a:endParaRPr lang="vi-VN"/>
          </a:p>
        </p:txBody>
      </p:sp>
      <p:sp>
        <p:nvSpPr>
          <p:cNvPr id="9" name="Slide Number Placeholder 5"/>
          <p:cNvSpPr>
            <a:spLocks noGrp="1"/>
          </p:cNvSpPr>
          <p:nvPr>
            <p:ph type="sldNum" sz="quarter" idx="12"/>
          </p:nvPr>
        </p:nvSpPr>
        <p:spPr/>
        <p:txBody>
          <a:bodyPr/>
          <a:lstStyle>
            <a:lvl1pPr>
              <a:defRPr/>
            </a:lvl1pPr>
          </a:lstStyle>
          <a:p>
            <a:pPr>
              <a:defRPr/>
            </a:pPr>
            <a:fld id="{7A3558BE-69C5-4509-B922-F1A25BD1A67D}" type="slidenum">
              <a:rPr lang="vi-VN" altLang="en-US"/>
              <a:t>‹#›</a:t>
            </a:fld>
            <a:endParaRPr lang="vi-VN" altLang="en-US"/>
          </a:p>
        </p:txBody>
      </p:sp>
    </p:spTree>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6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A0D6AB4-3DC1-49A4-B96A-2FC48063D3B5}"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789461C-9AE4-443B-9EB1-67B2407626A7}" type="slidenum">
              <a:rPr lang="vi-VN" altLang="en-US"/>
              <a:t>‹#›</a:t>
            </a:fld>
            <a:endParaRPr lang="vi-VN" altLang="en-US"/>
          </a:p>
        </p:txBody>
      </p:sp>
    </p:spTree>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6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9469D13-90F5-408A-9569-131CFCA3A29C}"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22709-3792-46C3-AB30-A6C684DCBFF4}" type="slidenum">
              <a:rPr lang="vi-VN" altLang="en-US"/>
              <a:t>‹#›</a:t>
            </a:fld>
            <a:endParaRPr lang="vi-VN" altLang="en-US"/>
          </a:p>
        </p:txBody>
      </p:sp>
    </p:spTree>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5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FDE93D-4CEB-4E10-95E6-7D6AC334872E}"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886397-A145-4FFD-A04E-8BC2515E2DB6}" type="slidenum">
              <a:rPr lang="vi-VN" altLang="en-US"/>
              <a:t>‹#›</a:t>
            </a:fld>
            <a:endParaRPr lang="vi-VN" altLang="en-US"/>
          </a:p>
        </p:txBody>
      </p:sp>
    </p:spTree>
  </p:cSld>
  <p:clrMapOvr>
    <a:masterClrMapping/>
  </p:clrMapOvr>
  <p:hf sldNum="0"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5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1253461-C293-40B8-9C34-69F494F4B058}"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7D99A97-D297-4E83-8981-BFCF4C6BD52D}" type="slidenum">
              <a:rPr lang="vi-VN" altLang="en-US"/>
              <a:t>‹#›</a:t>
            </a:fld>
            <a:endParaRPr lang="vi-VN" altLang="en-US"/>
          </a:p>
        </p:txBody>
      </p:sp>
    </p:spTree>
  </p:cSld>
  <p:clrMapOvr>
    <a:masterClrMapping/>
  </p:clrMapOvr>
  <p:hf sldNum="0"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5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00670E-6CBB-4F1B-9376-CB486D862EB0}"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C400B2C-162D-4886-BA68-2FBC08BD8735}" type="slidenum">
              <a:rPr lang="vi-VN" altLang="en-US"/>
              <a:t>‹#›</a:t>
            </a:fld>
            <a:endParaRPr lang="vi-VN" altLang="en-US"/>
          </a:p>
        </p:txBody>
      </p:sp>
    </p:spTree>
  </p:cSld>
  <p:clrMapOvr>
    <a:masterClrMapping/>
  </p:clrMapOvr>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5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DCE2CE-597F-4153-9438-8549A8F198A7}"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C124B1D-2C5F-407C-B7EC-F20F9E60BAC5}" type="slidenum">
              <a:rPr lang="vi-VN" altLang="en-US"/>
              <a:t>‹#›</a:t>
            </a:fld>
            <a:endParaRPr lang="vi-VN" altLang="en-US"/>
          </a:p>
        </p:txBody>
      </p:sp>
    </p:spTree>
  </p:cSld>
  <p:clrMapOvr>
    <a:masterClrMapping/>
  </p:clrMapOvr>
  <p:hf sldNum="0"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5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7294C7-77F0-4419-B3A2-DEDDFC6E67A3}"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B48AAE2-D701-4467-9BD3-3023995BA96D}" type="slidenum">
              <a:rPr lang="vi-VN" altLang="en-US"/>
              <a:t>‹#›</a:t>
            </a:fld>
            <a:endParaRPr lang="vi-VN" altLang="en-US"/>
          </a:p>
        </p:txBody>
      </p:sp>
    </p:spTree>
  </p:cSld>
  <p:clrMapOvr>
    <a:masterClrMapping/>
  </p:clrMapOvr>
  <p:hf sldNum="0"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5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3BED17-B392-4986-90F4-6E12AFBF168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0BAA027-214A-494E-B697-74B74DDD4D7E}" type="slidenum">
              <a:rPr lang="vi-VN" altLang="en-US"/>
              <a:t>‹#›</a:t>
            </a:fld>
            <a:endParaRPr lang="vi-VN" altLang="en-US"/>
          </a:p>
        </p:txBody>
      </p:sp>
    </p:spTree>
  </p:cSld>
  <p:clrMapOvr>
    <a:masterClrMapping/>
  </p:clrMapOvr>
  <p:hf sldNum="0"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5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B576921-60FB-4CFC-8318-6FFD6F1E62E6}"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AACC131F-9CBF-4BAE-B9B8-84722C5AE503}" type="slidenum">
              <a:rPr lang="vi-VN" altLang="en-US"/>
              <a:t>‹#›</a:t>
            </a:fld>
            <a:endParaRPr lang="vi-VN" altLang="en-US"/>
          </a:p>
        </p:txBody>
      </p:sp>
    </p:spTree>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5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C36386-7FFA-46EF-8D50-E750CAF3C92B}"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D9240072-1CE0-44CF-8367-0D247002ADED}" type="slidenum">
              <a:rPr lang="vi-VN" altLang="en-US"/>
              <a:t>‹#›</a:t>
            </a:fld>
            <a:endParaRPr lang="vi-V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29C36C94-D140-4617-AFB4-A1756BCC04C6}" type="datetimeFigureOut">
              <a:rPr lang="vi-VN"/>
              <a:t>24/01/2024</a:t>
            </a:fld>
            <a:endParaRPr lang="vi-VN"/>
          </a:p>
        </p:txBody>
      </p:sp>
      <p:sp>
        <p:nvSpPr>
          <p:cNvPr id="4" name="Footer Placeholder 4"/>
          <p:cNvSpPr>
            <a:spLocks noGrp="1"/>
          </p:cNvSpPr>
          <p:nvPr>
            <p:ph type="ftr" sz="quarter" idx="11"/>
          </p:nvPr>
        </p:nvSpPr>
        <p:spPr/>
        <p:txBody>
          <a:bodyPr/>
          <a:lstStyle>
            <a:lvl1pPr>
              <a:defRPr/>
            </a:lvl1pPr>
          </a:lstStyle>
          <a:p>
            <a:pPr>
              <a:defRPr/>
            </a:pPr>
            <a:endParaRPr lang="vi-VN"/>
          </a:p>
        </p:txBody>
      </p:sp>
      <p:sp>
        <p:nvSpPr>
          <p:cNvPr id="5" name="Slide Number Placeholder 5"/>
          <p:cNvSpPr>
            <a:spLocks noGrp="1"/>
          </p:cNvSpPr>
          <p:nvPr>
            <p:ph type="sldNum" sz="quarter" idx="12"/>
          </p:nvPr>
        </p:nvSpPr>
        <p:spPr/>
        <p:txBody>
          <a:bodyPr/>
          <a:lstStyle>
            <a:lvl1pPr>
              <a:defRPr/>
            </a:lvl1pPr>
          </a:lstStyle>
          <a:p>
            <a:pPr>
              <a:defRPr/>
            </a:pPr>
            <a:fld id="{6973D21C-7813-4D1B-897F-4E7E9B4A3DED}" type="slidenum">
              <a:rPr lang="vi-VN" altLang="en-US"/>
              <a:t>‹#›</a:t>
            </a:fld>
            <a:endParaRPr lang="vi-VN" altLang="en-US"/>
          </a:p>
        </p:txBody>
      </p:sp>
    </p:spTree>
  </p:cSld>
  <p:clrMapOvr>
    <a:masterClrMapping/>
  </p:clrMapOvr>
  <p:hf sldNum="0"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5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58011F7-CBED-4468-96C1-806798C31D48}"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7BB60C-ECA6-4865-9BFE-DA27809D47C7}" type="slidenum">
              <a:rPr lang="vi-VN" altLang="en-US"/>
              <a:t>‹#›</a:t>
            </a:fld>
            <a:endParaRPr lang="vi-VN" altLang="en-US"/>
          </a:p>
        </p:txBody>
      </p:sp>
    </p:spTree>
  </p:cSld>
  <p:clrMapOvr>
    <a:masterClrMapping/>
  </p:clrMapOvr>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5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19673A-B4D0-434F-8EC5-8A95DBFB3075}"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D274E14-0044-4E57-8B17-A0CD9439C24B}" type="slidenum">
              <a:rPr lang="vi-VN" altLang="en-US"/>
              <a:t>‹#›</a:t>
            </a:fld>
            <a:endParaRPr lang="vi-VN" altLang="en-US"/>
          </a:p>
        </p:txBody>
      </p:sp>
    </p:spTree>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4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AE22B5B-32AF-48C6-8876-30D209D0180E}"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FE866B9-DDF9-4605-9D15-3E05F04802F4}" type="slidenum">
              <a:rPr lang="vi-VN" altLang="en-US"/>
              <a:t>‹#›</a:t>
            </a:fld>
            <a:endParaRPr lang="vi-VN" altLang="en-US"/>
          </a:p>
        </p:txBody>
      </p:sp>
    </p:spTree>
  </p:cSld>
  <p:clrMapOvr>
    <a:masterClrMapping/>
  </p:clrMapOvr>
  <p:hf sldNum="0"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4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CB2D50-D68E-476D-9CAF-CF62424E2EDB}"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62805A6-CCD7-446D-9CCA-0057D7D8639C}" type="slidenum">
              <a:rPr lang="vi-VN" altLang="en-US"/>
              <a:t>‹#›</a:t>
            </a:fld>
            <a:endParaRPr lang="vi-VN" altLang="en-US"/>
          </a:p>
        </p:txBody>
      </p:sp>
    </p:spTree>
  </p:cSld>
  <p:clrMapOvr>
    <a:masterClrMapping/>
  </p:clrMapOvr>
  <p:hf sldNum="0"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4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B26FCE7-C71C-4CB6-ADAB-50E461EFD15F}"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9F5194A-7525-4F46-9259-6D9BB647BB4F}" type="slidenum">
              <a:rPr lang="vi-VN" altLang="en-US"/>
              <a:t>‹#›</a:t>
            </a:fld>
            <a:endParaRPr lang="vi-VN" altLang="en-US"/>
          </a:p>
        </p:txBody>
      </p:sp>
    </p:spTree>
  </p:cSld>
  <p:clrMapOvr>
    <a:masterClrMapping/>
  </p:clrMapOvr>
  <p:hf sldNum="0"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4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D29A7B-AB76-4EA3-9745-867C29D8CEAC}"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058904C-F8D3-4B2C-8264-DD6419602D29}" type="slidenum">
              <a:rPr lang="vi-VN" altLang="en-US"/>
              <a:t>‹#›</a:t>
            </a:fld>
            <a:endParaRPr lang="vi-VN" altLang="en-US"/>
          </a:p>
        </p:txBody>
      </p:sp>
    </p:spTree>
  </p:cSld>
  <p:clrMapOvr>
    <a:masterClrMapping/>
  </p:clrMapOvr>
  <p:hf sldNum="0"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4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FA40B9F-3E48-472B-B36C-F371E4222DCC}"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7EEC00D-7CD6-419D-974D-AC639670A6C7}" type="slidenum">
              <a:rPr lang="vi-VN" altLang="en-US"/>
              <a:t>‹#›</a:t>
            </a:fld>
            <a:endParaRPr lang="vi-VN" altLang="en-US"/>
          </a:p>
        </p:txBody>
      </p:sp>
    </p:spTree>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4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1000415-2E9A-4CB2-B9CE-D173716DDAD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A13370D-1AF2-4505-B6C2-0111262FB198}" type="slidenum">
              <a:rPr lang="vi-VN" altLang="en-US"/>
              <a:t>‹#›</a:t>
            </a:fld>
            <a:endParaRPr lang="vi-VN" altLang="en-US"/>
          </a:p>
        </p:txBody>
      </p:sp>
    </p:spTree>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4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4B905D7-1B5B-4127-831D-357993C20984}"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5B478E7-CCE2-46F3-B3AB-6E3C5DEBA5DB}" type="slidenum">
              <a:rPr lang="vi-VN" altLang="en-US"/>
              <a:t>‹#›</a:t>
            </a:fld>
            <a:endParaRPr lang="vi-VN" altLang="en-US"/>
          </a:p>
        </p:txBody>
      </p:sp>
    </p:spTree>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4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9DFAE9-FEDC-47EC-99FC-60A6E4F55C0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8D617AC-5305-4F11-95BF-C5DE12251308}" type="slidenum">
              <a:rPr lang="vi-VN" altLang="en-US"/>
              <a:t>‹#›</a:t>
            </a:fld>
            <a:endParaRPr lang="vi-V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4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DC7A46-8DB3-4D5E-8433-992975EEF10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416D31-72CB-4A6F-BACA-D7F2C804750A}" type="slidenum">
              <a:rPr lang="vi-VN" altLang="en-US"/>
              <a:t>‹#›</a:t>
            </a:fld>
            <a:endParaRPr lang="vi-VN" altLang="en-US"/>
          </a:p>
        </p:txBody>
      </p:sp>
    </p:spTree>
  </p:cSld>
  <p:clrMapOvr>
    <a:masterClrMapping/>
  </p:clrMapOvr>
  <p:hf sldNum="0"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4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559BB14-6E22-455A-9212-17CA1E7ACED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737C55D5-115E-4194-BF8E-3B3E7D255717}" type="slidenum">
              <a:rPr lang="vi-VN" altLang="en-US"/>
              <a:t>‹#›</a:t>
            </a:fld>
            <a:endParaRPr lang="vi-VN" altLang="en-US"/>
          </a:p>
        </p:txBody>
      </p:sp>
    </p:spTree>
  </p:cSld>
  <p:clrMapOvr>
    <a:masterClrMapping/>
  </p:clrMapOvr>
  <p:hf sldNum="0"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3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5364B2-9DB1-4A5B-982B-2372E923B62D}"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E6EB5F2-52A5-4F55-8FF5-5C411475F68D}" type="slidenum">
              <a:rPr lang="vi-VN" altLang="en-US"/>
              <a:t>‹#›</a:t>
            </a:fld>
            <a:endParaRPr lang="vi-VN" altLang="en-US"/>
          </a:p>
        </p:txBody>
      </p:sp>
    </p:spTree>
  </p:cSld>
  <p:clrMapOvr>
    <a:masterClrMapping/>
  </p:clrMapOvr>
  <p:hf sldNum="0"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3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5FDEA0-A63A-4713-B82C-386C2D303B66}"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D6FC266-C602-4B87-B120-989CBC6FCA62}" type="slidenum">
              <a:rPr lang="vi-VN" altLang="en-US"/>
              <a:t>‹#›</a:t>
            </a:fld>
            <a:endParaRPr lang="vi-VN" altLang="en-US"/>
          </a:p>
        </p:txBody>
      </p:sp>
    </p:spTree>
  </p:cSld>
  <p:clrMapOvr>
    <a:masterClrMapping/>
  </p:clrMapOvr>
  <p:hf sldNum="0"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3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6EFA47B-3BD8-47C0-BA1F-6C165B21BEC0}"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97C76472-6949-40C8-AB8D-C95F15CB1B4D}" type="slidenum">
              <a:rPr lang="vi-VN" altLang="en-US"/>
              <a:t>‹#›</a:t>
            </a:fld>
            <a:endParaRPr lang="vi-VN" altLang="en-US"/>
          </a:p>
        </p:txBody>
      </p:sp>
    </p:spTree>
  </p:cSld>
  <p:clrMapOvr>
    <a:masterClrMapping/>
  </p:clrMapOvr>
  <p:hf sldNum="0"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3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D5B4023-5FD3-4E99-BE52-4E99DE18F1A0}"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A132BD7-236F-43C5-87B8-9AEF31EDBD06}" type="slidenum">
              <a:rPr lang="vi-VN" altLang="en-US"/>
              <a:t>‹#›</a:t>
            </a:fld>
            <a:endParaRPr lang="vi-VN" altLang="en-US"/>
          </a:p>
        </p:txBody>
      </p:sp>
    </p:spTree>
  </p:cSld>
  <p:clrMapOvr>
    <a:masterClrMapping/>
  </p:clrMapOvr>
  <p:hf sldNum="0"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3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D304E4-B12E-4DB5-B9CE-B409C3D65F2C}"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18392AB-134E-432C-9B01-D12ED0037A66}" type="slidenum">
              <a:rPr lang="vi-VN" altLang="en-US"/>
              <a:t>‹#›</a:t>
            </a:fld>
            <a:endParaRPr lang="vi-VN" altLang="en-US"/>
          </a:p>
        </p:txBody>
      </p:sp>
    </p:spTree>
  </p:cSld>
  <p:clrMapOvr>
    <a:masterClrMapping/>
  </p:clrMapOvr>
  <p:hf sldNum="0"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3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C229CE8-4CB2-4E43-96C7-EC5CF149E166}"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C54F5E1-6D4B-4395-8608-15B8B5BB61FE}" type="slidenum">
              <a:rPr lang="vi-VN" altLang="en-US"/>
              <a:t>‹#›</a:t>
            </a:fld>
            <a:endParaRPr lang="vi-VN" altLang="en-US"/>
          </a:p>
        </p:txBody>
      </p:sp>
    </p:spTree>
  </p:cSld>
  <p:clrMapOvr>
    <a:masterClrMapping/>
  </p:clrMapOvr>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3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87CDF9-DE6F-4447-93E8-2562D41FC1AF}"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6ADB1FB-90DA-4273-BE5E-748C9A842B43}" type="slidenum">
              <a:rPr lang="vi-VN" altLang="en-US"/>
              <a:t>‹#›</a:t>
            </a:fld>
            <a:endParaRPr lang="vi-VN" altLang="en-US"/>
          </a:p>
        </p:txBody>
      </p:sp>
    </p:spTree>
  </p:cSld>
  <p:clrMapOvr>
    <a:masterClrMapping/>
  </p:clrMapOvr>
  <p:hf sldNum="0"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3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E88D49E-BD01-4238-B634-C0BE5A4282B7}"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F0451771-7E4B-46D4-84A8-1F5C09B0CBDC}" type="slidenum">
              <a:rPr lang="vi-VN" altLang="en-US"/>
              <a:t>‹#›</a:t>
            </a:fld>
            <a:endParaRPr lang="vi-V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0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3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375B1C-D1CF-46F9-A92F-40C6FF90793A}"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B105210-9085-4365-95F8-F171569BDB90}" type="slidenum">
              <a:rPr lang="vi-VN" altLang="en-US"/>
              <a:t>‹#›</a:t>
            </a:fld>
            <a:endParaRPr lang="vi-VN" altLang="en-US"/>
          </a:p>
        </p:txBody>
      </p:sp>
    </p:spTree>
  </p:cSld>
  <p:clrMapOvr>
    <a:masterClrMapping/>
  </p:clrMapOvr>
  <p:hf sldNum="0"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3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05E049B-AF35-4CCC-AE4C-0402D0D320CA}"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93D0609-BAA1-4B75-B0E3-DF215057C036}" type="slidenum">
              <a:rPr lang="vi-VN" altLang="en-US"/>
              <a:t>‹#›</a:t>
            </a:fld>
            <a:endParaRPr lang="vi-VN" altLang="en-US"/>
          </a:p>
        </p:txBody>
      </p:sp>
    </p:spTree>
  </p:cSld>
  <p:clrMapOvr>
    <a:masterClrMapping/>
  </p:clrMapOvr>
  <p:hf sldNum="0"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type="blank" preserve="1">
  <p:cSld name="2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06BBF-0F3B-4B74-A742-789120641B4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DBD2EBA-6EB6-4E2E-9242-AE4E3BDB561B}" type="slidenum">
              <a:rPr lang="vi-VN" altLang="en-US"/>
              <a:t>‹#›</a:t>
            </a:fld>
            <a:endParaRPr lang="vi-VN" altLang="en-US"/>
          </a:p>
        </p:txBody>
      </p:sp>
    </p:spTree>
  </p:cSld>
  <p:clrMapOvr>
    <a:masterClrMapping/>
  </p:clrMapOvr>
  <p:hf sldNum="0" hdr="0" ftr="0" dt="0"/>
</p:sldLayout>
</file>

<file path=ppt/slideLayouts/slideLayout83.xml><?xml version="1.0" encoding="utf-8"?>
<p:sldLayout xmlns:a="http://schemas.openxmlformats.org/drawingml/2006/main" xmlns:r="http://schemas.openxmlformats.org/officeDocument/2006/relationships" xmlns:p="http://schemas.openxmlformats.org/presentationml/2006/main" type="blank" preserve="1">
  <p:cSld name="2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4D8BFBD-F7FB-4111-B2D7-E1E58563AC3A}"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E991E2E-0959-4CE2-BABE-FA3163DF60A2}" type="slidenum">
              <a:rPr lang="vi-VN" altLang="en-US"/>
              <a:t>‹#›</a:t>
            </a:fld>
            <a:endParaRPr lang="vi-VN" altLang="en-US"/>
          </a:p>
        </p:txBody>
      </p:sp>
    </p:spTree>
  </p:cSld>
  <p:clrMapOvr>
    <a:masterClrMapping/>
  </p:clrMapOvr>
  <p:hf sldNum="0"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2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B4570A-F7E8-471D-8C88-C1FFBC0776AD}"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C1DDA8C1-BD77-4D3B-9F22-4736B0AF2A39}" type="slidenum">
              <a:rPr lang="vi-VN" altLang="en-US"/>
              <a:t>‹#›</a:t>
            </a:fld>
            <a:endParaRPr lang="vi-VN" altLang="en-US"/>
          </a:p>
        </p:txBody>
      </p:sp>
    </p:spTree>
  </p:cSld>
  <p:clrMapOvr>
    <a:masterClrMapping/>
  </p:clrMapOvr>
  <p:hf sldNum="0" hdr="0" ftr="0" dt="0"/>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2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793650-6C7F-48E6-BE0D-0F9F7B45E491}"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9090BD5-E4D1-4E90-8844-F5BE6AAA723F}" type="slidenum">
              <a:rPr lang="vi-VN" altLang="en-US"/>
              <a:t>‹#›</a:t>
            </a:fld>
            <a:endParaRPr lang="vi-VN" altLang="en-US"/>
          </a:p>
        </p:txBody>
      </p:sp>
    </p:spTree>
  </p:cSld>
  <p:clrMapOvr>
    <a:masterClrMapping/>
  </p:clrMapOvr>
  <p:hf sldNum="0" hdr="0" ftr="0" dt="0"/>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2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BA5995-8FA9-4F8F-BA77-B71803649C5E}"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F33D9B1-A0FA-4EB5-BE1F-A76046137ED4}" type="slidenum">
              <a:rPr lang="vi-VN" altLang="en-US"/>
              <a:t>‹#›</a:t>
            </a:fld>
            <a:endParaRPr lang="vi-VN" altLang="en-US"/>
          </a:p>
        </p:txBody>
      </p:sp>
    </p:spTree>
  </p:cSld>
  <p:clrMapOvr>
    <a:masterClrMapping/>
  </p:clrMapOvr>
  <p:hf sldNum="0" hdr="0" ftr="0" dt="0"/>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2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343CC3-8A72-42A0-8BEF-D8C66F4F8A13}"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0F47E39-D1B2-4A8B-89F5-E353766B5F41}" type="slidenum">
              <a:rPr lang="vi-VN" altLang="en-US"/>
              <a:t>‹#›</a:t>
            </a:fld>
            <a:endParaRPr lang="vi-VN" altLang="en-US"/>
          </a:p>
        </p:txBody>
      </p:sp>
    </p:spTree>
  </p:cSld>
  <p:clrMapOvr>
    <a:masterClrMapping/>
  </p:clrMapOvr>
  <p:hf sldNum="0" hdr="0" ftr="0" dt="0"/>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2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15CE86-A990-4712-9207-5BDA57BA78D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F39040E-509C-46B2-B1DA-1CCEFF0C7DDA}" type="slidenum">
              <a:rPr lang="vi-VN" altLang="en-US"/>
              <a:t>‹#›</a:t>
            </a:fld>
            <a:endParaRPr lang="vi-VN" altLang="en-US"/>
          </a:p>
        </p:txBody>
      </p:sp>
    </p:spTree>
  </p:cSld>
  <p:clrMapOvr>
    <a:masterClrMapping/>
  </p:clrMapOvr>
  <p:hf sldNum="0" hdr="0" ftr="0" dt="0"/>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2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4975034-4AE8-48BE-8FE4-7C31D1FA103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66E7335C-DBF9-482D-8DBF-6A32CD58CD45}" type="slidenum">
              <a:rPr lang="vi-VN" altLang="en-US"/>
              <a:t>‹#›</a:t>
            </a:fld>
            <a:endParaRPr lang="vi-V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0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31FC7C4-364A-46E9-9CE2-FEF6C6A0766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4DB1D10-74C6-4CB3-BFC6-AD489198119D}" type="slidenum">
              <a:rPr lang="vi-VN" altLang="en-US"/>
              <a:t>‹#›</a:t>
            </a:fld>
            <a:endParaRPr lang="vi-VN" altLang="en-US"/>
          </a:p>
        </p:txBody>
      </p:sp>
    </p:spTree>
  </p:cSld>
  <p:clrMapOvr>
    <a:masterClrMapping/>
  </p:clrMapOvr>
  <p:timing>
    <p:tnLst>
      <p:par>
        <p:cTn id="1" dur="indefinite" restart="never" nodeType="tmRoot"/>
      </p:par>
    </p:tnLst>
  </p:timing>
  <p:hf sldNum="0" hdr="0" ftr="0" dt="0"/>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2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CA136C-CC10-496E-97EB-D9B8526BE48D}"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1242506A-7D5D-46BF-BF75-E24B12AF6F63}" type="slidenum">
              <a:rPr lang="vi-VN" altLang="en-US"/>
              <a:t>‹#›</a:t>
            </a:fld>
            <a:endParaRPr lang="vi-VN" altLang="en-US"/>
          </a:p>
        </p:txBody>
      </p:sp>
    </p:spTree>
  </p:cSld>
  <p:clrMapOvr>
    <a:masterClrMapping/>
  </p:clrMapOvr>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20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6AF53A-7D87-42B4-BAA2-6D249FF55AE3}"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657AE77-491A-4E19-9A26-F2055755D6E1}" type="slidenum">
              <a:rPr lang="vi-VN" altLang="en-US"/>
              <a:t>‹#›</a:t>
            </a:fld>
            <a:endParaRPr lang="vi-VN" altLang="en-US"/>
          </a:p>
        </p:txBody>
      </p:sp>
    </p:spTree>
  </p:cSld>
  <p:clrMapOvr>
    <a:masterClrMapping/>
  </p:clrMapOvr>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19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7EB1DA-DB99-4B06-BB7E-EC72A0D0F332}"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006A22C-85BE-4CF1-ADC2-A1C2CE5A23CE}" type="slidenum">
              <a:rPr lang="vi-VN" altLang="en-US"/>
              <a:t>‹#›</a:t>
            </a:fld>
            <a:endParaRPr lang="vi-VN" altLang="en-US"/>
          </a:p>
        </p:txBody>
      </p:sp>
    </p:spTree>
  </p:cSld>
  <p:clrMapOvr>
    <a:masterClrMapping/>
  </p:clrMapOvr>
  <p:hf sldNum="0" hdr="0" ftr="0" dt="0"/>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18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B866D34-0F3D-48C9-BB14-FB969341C3CB}"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037BCA8E-FD66-4D8B-881F-C8FACE10AFFE}" type="slidenum">
              <a:rPr lang="vi-VN" altLang="en-US"/>
              <a:t>‹#›</a:t>
            </a:fld>
            <a:endParaRPr lang="vi-VN" altLang="en-US"/>
          </a:p>
        </p:txBody>
      </p:sp>
    </p:spTree>
  </p:cSld>
  <p:clrMapOvr>
    <a:masterClrMapping/>
  </p:clrMapOvr>
  <p:hf sldNum="0"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type="blank" preserve="1">
  <p:cSld name="17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685201-8BA3-4EB3-8F50-1757C7FBB529}"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BE525EF9-75C4-4B62-A53F-D65C186C037A}" type="slidenum">
              <a:rPr lang="vi-VN" altLang="en-US"/>
              <a:t>‹#›</a:t>
            </a:fld>
            <a:endParaRPr lang="vi-VN" altLang="en-US"/>
          </a:p>
        </p:txBody>
      </p:sp>
    </p:spTree>
  </p:cSld>
  <p:clrMapOvr>
    <a:masterClrMapping/>
  </p:clrMapOvr>
  <p:hf sldNum="0"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16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3A2F30-F9A0-4310-9F44-1A6787DA6C9C}"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351938A7-6700-4BFE-A20B-A398D5E89B5A}" type="slidenum">
              <a:rPr lang="vi-VN" altLang="en-US"/>
              <a:t>‹#›</a:t>
            </a:fld>
            <a:endParaRPr lang="vi-VN" altLang="en-US"/>
          </a:p>
        </p:txBody>
      </p:sp>
    </p:spTree>
  </p:cSld>
  <p:clrMapOvr>
    <a:masterClrMapping/>
  </p:clrMapOvr>
  <p:hf sldNum="0"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15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D801FCF-24A9-4D27-B4B9-0B471A4AB72F}"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588B14AA-0F90-4A7A-A42F-E29960694E1B}" type="slidenum">
              <a:rPr lang="vi-VN" altLang="en-US"/>
              <a:t>‹#›</a:t>
            </a:fld>
            <a:endParaRPr lang="vi-VN" altLang="en-US"/>
          </a:p>
        </p:txBody>
      </p:sp>
    </p:spTree>
  </p:cSld>
  <p:clrMapOvr>
    <a:masterClrMapping/>
  </p:clrMapOvr>
  <p:hf sldNum="0"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14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1A8836-F2A5-4C21-9EC8-FEB8DA0886D6}"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8A0C4846-AFF3-4F45-A202-D32B9A321851}" type="slidenum">
              <a:rPr lang="vi-VN" altLang="en-US"/>
              <a:t>‹#›</a:t>
            </a:fld>
            <a:endParaRPr lang="vi-VN" altLang="en-US"/>
          </a:p>
        </p:txBody>
      </p:sp>
    </p:spTree>
  </p:cSld>
  <p:clrMapOvr>
    <a:masterClrMapping/>
  </p:clrMapOvr>
  <p:hf sldNum="0"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13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D01E51-3983-4601-9861-18548DF2C9E7}"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E3E8B607-51A5-4C66-9CCC-BDA335FF99E8}" type="slidenum">
              <a:rPr lang="vi-VN" altLang="en-US"/>
              <a:t>‹#›</a:t>
            </a:fld>
            <a:endParaRPr lang="vi-VN" altLang="en-US"/>
          </a:p>
        </p:txBody>
      </p:sp>
    </p:spTree>
  </p:cSld>
  <p:clrMapOvr>
    <a:masterClrMapping/>
  </p:clrMapOvr>
  <p:hf sldNum="0" hdr="0" ftr="0" dt="0"/>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12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18C08B7-EC47-4090-A559-11E9E2811D40}" type="datetimeFigureOut">
              <a:rPr lang="vi-VN"/>
              <a:t>24/01/2024</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2C3FF241-A716-4E7E-95DD-0F2AD57C9B4C}" type="slidenum">
              <a:rPr lang="vi-VN" altLang="en-US"/>
              <a:t>‹#›</a:t>
            </a:fld>
            <a:endParaRPr lang="vi-V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smtClean="0"/>
              <a:t>Click to edit Master title style</a:t>
            </a:r>
            <a:endParaRPr lang="vi-VN" altLang="en-US" smtClean="0"/>
          </a:p>
        </p:txBody>
      </p:sp>
      <p:sp>
        <p:nvSpPr>
          <p:cNvPr id="1027"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vi-VN" altLang="en-US" smtClean="0"/>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sym typeface="Arial" panose="020B0604020202020204" pitchFamily="34" charset="0"/>
              </a:defRPr>
            </a:lvl1pPr>
          </a:lstStyle>
          <a:p>
            <a:pPr>
              <a:defRPr/>
            </a:pPr>
            <a:fld id="{3F8D92CB-3AD2-4010-81D0-F352091BA3E5}" type="datetimeFigureOut">
              <a:rPr lang="vi-VN"/>
              <a:t>24/01/2024</a:t>
            </a:fld>
            <a:endParaRPr lang="vi-VN"/>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sym typeface="Arial" panose="020B0604020202020204" pitchFamily="34" charset="0"/>
              </a:defRPr>
            </a:lvl1pPr>
          </a:lstStyle>
          <a:p>
            <a:pPr>
              <a:defRPr/>
            </a:pPr>
            <a:endParaRPr lang="vi-VN"/>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a:defRPr/>
            </a:pPr>
            <a:fld id="{7308CEB2-2E2D-4236-A45A-1D3B856B170C}" type="slidenum">
              <a:rPr lang="vi-VN" altLang="en-US"/>
              <a:t>‹#›</a:t>
            </a:fld>
            <a:endParaRPr lang="vi-V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 id="2147483710" r:id="rId62"/>
    <p:sldLayoutId id="2147483711" r:id="rId63"/>
    <p:sldLayoutId id="2147483712" r:id="rId64"/>
    <p:sldLayoutId id="2147483713" r:id="rId65"/>
    <p:sldLayoutId id="2147483714" r:id="rId66"/>
    <p:sldLayoutId id="2147483715" r:id="rId67"/>
    <p:sldLayoutId id="2147483716" r:id="rId68"/>
    <p:sldLayoutId id="2147483717" r:id="rId69"/>
    <p:sldLayoutId id="2147483718" r:id="rId70"/>
    <p:sldLayoutId id="2147483719" r:id="rId71"/>
    <p:sldLayoutId id="2147483720" r:id="rId72"/>
    <p:sldLayoutId id="2147483721" r:id="rId73"/>
    <p:sldLayoutId id="2147483722" r:id="rId74"/>
    <p:sldLayoutId id="2147483723" r:id="rId75"/>
    <p:sldLayoutId id="2147483724" r:id="rId76"/>
    <p:sldLayoutId id="2147483725" r:id="rId77"/>
    <p:sldLayoutId id="2147483726" r:id="rId78"/>
    <p:sldLayoutId id="2147483727" r:id="rId79"/>
    <p:sldLayoutId id="2147483728" r:id="rId80"/>
    <p:sldLayoutId id="2147483729" r:id="rId81"/>
    <p:sldLayoutId id="2147483730" r:id="rId82"/>
    <p:sldLayoutId id="2147483731" r:id="rId83"/>
    <p:sldLayoutId id="2147483732" r:id="rId84"/>
    <p:sldLayoutId id="2147483733" r:id="rId85"/>
    <p:sldLayoutId id="2147483734" r:id="rId86"/>
    <p:sldLayoutId id="2147483735" r:id="rId87"/>
    <p:sldLayoutId id="2147483736" r:id="rId88"/>
    <p:sldLayoutId id="2147483737" r:id="rId89"/>
    <p:sldLayoutId id="2147483738" r:id="rId90"/>
    <p:sldLayoutId id="2147483739" r:id="rId91"/>
    <p:sldLayoutId id="2147483740" r:id="rId92"/>
    <p:sldLayoutId id="2147483741" r:id="rId93"/>
    <p:sldLayoutId id="2147483742" r:id="rId94"/>
    <p:sldLayoutId id="2147483743" r:id="rId95"/>
    <p:sldLayoutId id="2147483744" r:id="rId96"/>
    <p:sldLayoutId id="2147483745" r:id="rId97"/>
    <p:sldLayoutId id="2147483746" r:id="rId98"/>
    <p:sldLayoutId id="2147483747" r:id="rId99"/>
    <p:sldLayoutId id="2147483748" r:id="rId100"/>
    <p:sldLayoutId id="2147483749" r:id="rId101"/>
    <p:sldLayoutId id="2147483750" r:id="rId102"/>
    <p:sldLayoutId id="2147483751" r:id="rId103"/>
    <p:sldLayoutId id="2147483752" r:id="rId104"/>
    <p:sldLayoutId id="2147483753" r:id="rId105"/>
    <p:sldLayoutId id="2147483754" r:id="rId106"/>
    <p:sldLayoutId id="2147483755" r:id="rId107"/>
    <p:sldLayoutId id="2147483756" r:id="rId108"/>
    <p:sldLayoutId id="2147483757" r:id="rId109"/>
    <p:sldLayoutId id="2147483758" r:id="rId110"/>
    <p:sldLayoutId id="2147483759" r:id="rId111"/>
    <p:sldLayoutId id="2147483760" r:id="rId112"/>
    <p:sldLayoutId id="2147483761" r:id="rId113"/>
    <p:sldLayoutId id="2147483762" r:id="rId114"/>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video" Target="file:///C:\Users\minh\Contacts\Downloads\Ch&#249;m%20qu&#7843;%20ng&#7885;t.mp4" TargetMode="External"/><Relationship Id="rId1" Type="http://schemas.microsoft.com/office/2007/relationships/media" Target="file:///C:\Users\minh\Contacts\Downloads\Ch&#249;m%20qu&#7843;%20ng&#7885;t.mp4" TargetMode="Externa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Users\minh\Contacts\Downloads\Ch&#249;m-qu&#7843;-ng&#7885;t.mp3" TargetMode="External"/><Relationship Id="rId1" Type="http://schemas.microsoft.com/office/2007/relationships/media" Target="file:///C:\Users\minh\Contacts\Downloads\Ch&#249;m-qu&#7843;-ng&#7885;t.mp3" TargetMode="External"/><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Users\minh\Contacts\Downloads\&#273;o&#7841;n%201.chum%20qua%20ngot.mp3" TargetMode="External"/><Relationship Id="rId1" Type="http://schemas.microsoft.com/office/2007/relationships/media" Target="file:///C:\Users\minh\Contacts\Downloads\&#273;o&#7841;n%201.chum%20qua%20ngot.mp3" TargetMode="External"/><Relationship Id="rId5" Type="http://schemas.openxmlformats.org/officeDocument/2006/relationships/image" Target="../media/image6.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Users\minh\Contacts\Downloads\doan%20222222222222.mp3" TargetMode="External"/><Relationship Id="rId1" Type="http://schemas.microsoft.com/office/2007/relationships/media" Target="file:///C:\Users\minh\Contacts\Downloads\doan%20222222222222.mp3" TargetMode="External"/><Relationship Id="rId5" Type="http://schemas.openxmlformats.org/officeDocument/2006/relationships/image" Target="../media/image8.pn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C:\Users\minh\Contacts\Downloads\&#273;oan%203.m4a" TargetMode="External"/><Relationship Id="rId1" Type="http://schemas.microsoft.com/office/2007/relationships/media" Target="file:///C:\Users\minh\Contacts\Downloads\&#273;oan%203.m4a" TargetMode="External"/><Relationship Id="rId5" Type="http://schemas.openxmlformats.org/officeDocument/2006/relationships/image" Target="../media/image10.pn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nam hoc 21-22\hinhnen\hinh-background-mam-non-dep-nhat_04011055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303588" y="0"/>
            <a:ext cx="5080000" cy="829945"/>
          </a:xfrm>
          <a:prstGeom prst="rect">
            <a:avLst/>
          </a:prstGeom>
          <a:noFill/>
        </p:spPr>
        <p:txBody>
          <a:bodyPr wrap="square">
            <a:spAutoFit/>
          </a:bodyPr>
          <a:lstStyle/>
          <a:p>
            <a:pPr algn="ctr">
              <a:defRPr/>
            </a:pPr>
            <a:r>
              <a:rPr lang="vi-VN" sz="2400" b="1" dirty="0">
                <a:solidFill>
                  <a:srgbClr val="FF0000"/>
                </a:solidFill>
                <a:latin typeface="+mj-lt"/>
                <a:cs typeface="Arial" panose="020B0604020202020204" pitchFamily="34" charset="0"/>
                <a:sym typeface="Arial" panose="020B0604020202020204" pitchFamily="34" charset="0"/>
              </a:rPr>
              <a:t>UBND QUẬN LONG BIÊN</a:t>
            </a:r>
          </a:p>
          <a:p>
            <a:pPr algn="ctr">
              <a:defRPr/>
            </a:pPr>
            <a:r>
              <a:rPr lang="vi-VN" sz="2400" b="1" dirty="0">
                <a:solidFill>
                  <a:srgbClr val="FF0000"/>
                </a:solidFill>
                <a:latin typeface="+mj-lt"/>
                <a:cs typeface="Arial" panose="020B0604020202020204" pitchFamily="34" charset="0"/>
                <a:sym typeface="Arial" panose="020B0604020202020204" pitchFamily="34" charset="0"/>
              </a:rPr>
              <a:t>TRƯỜNG </a:t>
            </a:r>
            <a:r>
              <a:rPr lang="vi-VN" sz="2400" b="1" dirty="0" smtClean="0">
                <a:solidFill>
                  <a:srgbClr val="FF0000"/>
                </a:solidFill>
                <a:latin typeface="+mj-lt"/>
                <a:cs typeface="Arial" panose="020B0604020202020204" pitchFamily="34" charset="0"/>
                <a:sym typeface="Arial" panose="020B0604020202020204" pitchFamily="34" charset="0"/>
              </a:rPr>
              <a:t>M</a:t>
            </a:r>
            <a:r>
              <a:rPr lang="en-US" sz="2400" b="1" dirty="0" smtClean="0">
                <a:solidFill>
                  <a:srgbClr val="FF0000"/>
                </a:solidFill>
                <a:latin typeface="+mj-lt"/>
                <a:cs typeface="Arial" panose="020B0604020202020204" pitchFamily="34" charset="0"/>
                <a:sym typeface="Arial" panose="020B0604020202020204" pitchFamily="34" charset="0"/>
              </a:rPr>
              <a:t>ẦM </a:t>
            </a:r>
            <a:r>
              <a:rPr lang="vi-VN" sz="2400" b="1" dirty="0" smtClean="0">
                <a:solidFill>
                  <a:srgbClr val="FF0000"/>
                </a:solidFill>
                <a:latin typeface="+mj-lt"/>
                <a:cs typeface="Arial" panose="020B0604020202020204" pitchFamily="34" charset="0"/>
                <a:sym typeface="Arial" panose="020B0604020202020204" pitchFamily="34" charset="0"/>
              </a:rPr>
              <a:t>N</a:t>
            </a:r>
            <a:r>
              <a:rPr lang="en-US" sz="2400" b="1" smtClean="0">
                <a:solidFill>
                  <a:srgbClr val="FF0000"/>
                </a:solidFill>
                <a:latin typeface="+mj-lt"/>
                <a:cs typeface="Arial" panose="020B0604020202020204" pitchFamily="34" charset="0"/>
                <a:sym typeface="Arial" panose="020B0604020202020204" pitchFamily="34" charset="0"/>
              </a:rPr>
              <a:t>ON</a:t>
            </a:r>
            <a:r>
              <a:rPr lang="vi-VN" sz="2400" b="1" smtClean="0">
                <a:solidFill>
                  <a:srgbClr val="FF0000"/>
                </a:solidFill>
                <a:latin typeface="+mj-lt"/>
                <a:cs typeface="Arial" panose="020B0604020202020204" pitchFamily="34" charset="0"/>
                <a:sym typeface="Arial" panose="020B0604020202020204" pitchFamily="34" charset="0"/>
              </a:rPr>
              <a:t> </a:t>
            </a:r>
            <a:r>
              <a:rPr lang="en-US" altLang="vi-VN" sz="2400" b="1" smtClean="0">
                <a:solidFill>
                  <a:srgbClr val="FF0000"/>
                </a:solidFill>
                <a:latin typeface="+mj-lt"/>
                <a:cs typeface="Arial" panose="020B0604020202020204" pitchFamily="34" charset="0"/>
                <a:sym typeface="Arial" panose="020B0604020202020204" pitchFamily="34" charset="0"/>
              </a:rPr>
              <a:t>HOA MỘC LAN</a:t>
            </a:r>
            <a:endParaRPr lang="en-US" altLang="vi-VN" sz="2400" b="1" dirty="0" smtClean="0">
              <a:solidFill>
                <a:srgbClr val="FF0000"/>
              </a:solidFill>
              <a:latin typeface="+mj-lt"/>
              <a:cs typeface="Arial" panose="020B0604020202020204" pitchFamily="34" charset="0"/>
              <a:sym typeface="Arial" panose="020B0604020202020204" pitchFamily="34" charset="0"/>
            </a:endParaRPr>
          </a:p>
        </p:txBody>
      </p:sp>
      <p:sp>
        <p:nvSpPr>
          <p:cNvPr id="3077" name="TextBox 4"/>
          <p:cNvSpPr txBox="1">
            <a:spLocks noChangeArrowheads="1"/>
          </p:cNvSpPr>
          <p:nvPr/>
        </p:nvSpPr>
        <p:spPr bwMode="auto">
          <a:xfrm>
            <a:off x="5260975" y="8445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1400">
              <a:solidFill>
                <a:srgbClr val="000000"/>
              </a:solidFill>
            </a:endParaRPr>
          </a:p>
        </p:txBody>
      </p:sp>
      <p:sp>
        <p:nvSpPr>
          <p:cNvPr id="6" name="TextBox 5"/>
          <p:cNvSpPr txBox="1"/>
          <p:nvPr/>
        </p:nvSpPr>
        <p:spPr>
          <a:xfrm>
            <a:off x="2444750" y="2029460"/>
            <a:ext cx="8745220" cy="2123658"/>
          </a:xfrm>
          <a:prstGeom prst="rect">
            <a:avLst/>
          </a:prstGeom>
          <a:noFill/>
        </p:spPr>
        <p:txBody>
          <a:bodyPr wrap="square">
            <a:spAutoFit/>
          </a:bodyPr>
          <a:lstStyle/>
          <a:p>
            <a:pPr>
              <a:defRPr/>
            </a:pPr>
            <a:r>
              <a:rPr lang="vi-VN" sz="4400" b="1" dirty="0">
                <a:solidFill>
                  <a:srgbClr val="FF0000"/>
                </a:solidFill>
                <a:latin typeface="+mj-lt"/>
                <a:cs typeface="Arial" panose="020B0604020202020204" pitchFamily="34" charset="0"/>
                <a:sym typeface="Arial" panose="020B0604020202020204" pitchFamily="34" charset="0"/>
              </a:rPr>
              <a:t>Lĩnh vực: Phát triển ngôn ngữ</a:t>
            </a:r>
          </a:p>
          <a:p>
            <a:pPr>
              <a:defRPr/>
            </a:pPr>
            <a:r>
              <a:rPr lang="vi-VN" sz="4400" b="1" dirty="0">
                <a:solidFill>
                  <a:srgbClr val="FF0000"/>
                </a:solidFill>
                <a:latin typeface="+mj-lt"/>
                <a:cs typeface="Arial" panose="020B0604020202020204" pitchFamily="34" charset="0"/>
                <a:sym typeface="Arial" panose="020B0604020202020204" pitchFamily="34" charset="0"/>
              </a:rPr>
              <a:t>Đề tài: Thơ: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a:t>
            </a:r>
            <a:endParaRPr lang="vi-VN" sz="4400" b="1" dirty="0">
              <a:solidFill>
                <a:srgbClr val="FF0000"/>
              </a:solidFill>
              <a:latin typeface="+mj-lt"/>
              <a:cs typeface="Arial" panose="020B0604020202020204" pitchFamily="34" charset="0"/>
              <a:sym typeface="Arial" panose="020B0604020202020204" pitchFamily="34" charset="0"/>
            </a:endParaRPr>
          </a:p>
          <a:p>
            <a:pPr>
              <a:defRPr/>
            </a:pPr>
            <a:r>
              <a:rPr lang="vi-VN" sz="4400" b="1" dirty="0">
                <a:solidFill>
                  <a:srgbClr val="FF0000"/>
                </a:solidFill>
                <a:latin typeface="+mj-lt"/>
                <a:cs typeface="Arial" panose="020B0604020202020204" pitchFamily="34" charset="0"/>
                <a:sym typeface="Arial" panose="020B0604020202020204" pitchFamily="34" charset="0"/>
              </a:rPr>
              <a:t>Lứa tuổi: </a:t>
            </a:r>
            <a:r>
              <a:rPr lang="en-US" sz="4400" b="1" dirty="0" smtClean="0">
                <a:solidFill>
                  <a:srgbClr val="FF0000"/>
                </a:solidFill>
                <a:latin typeface="+mj-lt"/>
                <a:cs typeface="Arial" panose="020B0604020202020204" pitchFamily="34" charset="0"/>
                <a:sym typeface="Arial" panose="020B0604020202020204" pitchFamily="34" charset="0"/>
              </a:rPr>
              <a:t>3</a:t>
            </a:r>
            <a:r>
              <a:rPr lang="vi-VN" sz="4400" b="1" dirty="0" smtClean="0">
                <a:solidFill>
                  <a:srgbClr val="FF0000"/>
                </a:solidFill>
                <a:latin typeface="+mj-lt"/>
                <a:cs typeface="Arial" panose="020B0604020202020204" pitchFamily="34" charset="0"/>
                <a:sym typeface="Arial" panose="020B0604020202020204" pitchFamily="34" charset="0"/>
              </a:rPr>
              <a:t> </a:t>
            </a:r>
            <a:r>
              <a:rPr lang="vi-VN" sz="4400" b="1" dirty="0">
                <a:solidFill>
                  <a:srgbClr val="FF0000"/>
                </a:solidFill>
                <a:latin typeface="+mj-lt"/>
                <a:cs typeface="Arial" panose="020B0604020202020204" pitchFamily="34" charset="0"/>
                <a:sym typeface="Arial" panose="020B0604020202020204" pitchFamily="34" charset="0"/>
              </a:rPr>
              <a:t>– </a:t>
            </a:r>
            <a:r>
              <a:rPr lang="en-US" sz="4400" b="1" smtClean="0">
                <a:solidFill>
                  <a:srgbClr val="FF0000"/>
                </a:solidFill>
                <a:latin typeface="+mj-lt"/>
                <a:cs typeface="Arial" panose="020B0604020202020204" pitchFamily="34" charset="0"/>
                <a:sym typeface="Arial" panose="020B0604020202020204" pitchFamily="34" charset="0"/>
              </a:rPr>
              <a:t>4</a:t>
            </a:r>
            <a:r>
              <a:rPr lang="vi-VN" sz="4400" b="1" smtClean="0">
                <a:solidFill>
                  <a:srgbClr val="FF0000"/>
                </a:solidFill>
                <a:latin typeface="+mj-lt"/>
                <a:cs typeface="Arial" panose="020B0604020202020204" pitchFamily="34" charset="0"/>
                <a:sym typeface="Arial" panose="020B0604020202020204" pitchFamily="34" charset="0"/>
              </a:rPr>
              <a:t> </a:t>
            </a:r>
            <a:r>
              <a:rPr lang="vi-VN" sz="4400" b="1" smtClean="0">
                <a:solidFill>
                  <a:srgbClr val="FF0000"/>
                </a:solidFill>
                <a:latin typeface="+mj-lt"/>
                <a:cs typeface="Arial" panose="020B0604020202020204" pitchFamily="34" charset="0"/>
                <a:sym typeface="Arial" panose="020B0604020202020204" pitchFamily="34" charset="0"/>
              </a:rPr>
              <a:t>tuổi</a:t>
            </a:r>
            <a:endParaRPr lang="vi-VN" sz="4400" b="1" dirty="0">
              <a:solidFill>
                <a:srgbClr val="FF0000"/>
              </a:solidFill>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500313" y="590550"/>
            <a:ext cx="71897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a:solidFill>
                  <a:srgbClr val="FF0000"/>
                </a:solidFill>
                <a:latin typeface="Times New Roman" panose="02020603050405020304" pitchFamily="18" charset="0"/>
                <a:cs typeface="Times New Roman" panose="02020603050405020304" pitchFamily="18" charset="0"/>
              </a:rPr>
              <a:t>Cô</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vừa</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đọc</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cho</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các</a:t>
            </a:r>
            <a:r>
              <a:rPr lang="en-US" altLang="en-US" b="1" dirty="0">
                <a:solidFill>
                  <a:srgbClr val="FF0000"/>
                </a:solidFill>
                <a:latin typeface="Times New Roman" panose="02020603050405020304" pitchFamily="18" charset="0"/>
                <a:cs typeface="Times New Roman" panose="02020603050405020304" pitchFamily="18" charset="0"/>
              </a:rPr>
              <a:t> con </a:t>
            </a:r>
            <a:r>
              <a:rPr lang="en-US" altLang="en-US" b="1" dirty="0" err="1">
                <a:solidFill>
                  <a:srgbClr val="FF0000"/>
                </a:solidFill>
                <a:latin typeface="Times New Roman" panose="02020603050405020304" pitchFamily="18" charset="0"/>
                <a:cs typeface="Times New Roman" panose="02020603050405020304" pitchFamily="18" charset="0"/>
              </a:rPr>
              <a:t>nghe</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bài</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err="1">
                <a:solidFill>
                  <a:srgbClr val="FF0000"/>
                </a:solidFill>
                <a:latin typeface="Times New Roman" panose="02020603050405020304" pitchFamily="18" charset="0"/>
                <a:cs typeface="Times New Roman" panose="02020603050405020304" pitchFamily="18" charset="0"/>
              </a:rPr>
              <a:t>thơ</a:t>
            </a:r>
            <a:r>
              <a:rPr lang="en-US" altLang="en-US" b="1" dirty="0">
                <a:solidFill>
                  <a:srgbClr val="FF0000"/>
                </a:solidFill>
                <a:latin typeface="Times New Roman" panose="02020603050405020304" pitchFamily="18" charset="0"/>
                <a:cs typeface="Times New Roman" panose="02020603050405020304" pitchFamily="18" charset="0"/>
              </a:rPr>
              <a:t> gì?</a:t>
            </a:r>
          </a:p>
        </p:txBody>
      </p:sp>
      <p:sp>
        <p:nvSpPr>
          <p:cNvPr id="5" name="TextBox 4"/>
          <p:cNvSpPr txBox="1">
            <a:spLocks noChangeArrowheads="1"/>
          </p:cNvSpPr>
          <p:nvPr/>
        </p:nvSpPr>
        <p:spPr bwMode="auto">
          <a:xfrm>
            <a:off x="685800" y="2103120"/>
            <a:ext cx="181451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endParaRPr lang="en-US" altLang="en-US" sz="3600" b="1" dirty="0" smtClean="0">
              <a:solidFill>
                <a:srgbClr val="002060"/>
              </a:solidFill>
              <a:latin typeface="Times New Roman" panose="02020603050405020304" pitchFamily="18" charset="0"/>
              <a:cs typeface="Times New Roman" panose="02020603050405020304" pitchFamily="18" charset="0"/>
            </a:endParaRP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Bài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smtClean="0">
                <a:solidFill>
                  <a:srgbClr val="002060"/>
                </a:solidFill>
                <a:latin typeface="Times New Roman" panose="02020603050405020304" pitchFamily="18" charset="0"/>
                <a:cs typeface="Times New Roman" panose="02020603050405020304" pitchFamily="18" charset="0"/>
              </a:rPr>
              <a:t>“</a:t>
            </a:r>
            <a:r>
              <a:rPr lang="en-US" altLang="en-US" sz="3600" b="1" dirty="0" err="1" smtClean="0">
                <a:solidFill>
                  <a:srgbClr val="002060"/>
                </a:solidFill>
                <a:latin typeface="Times New Roman" panose="02020603050405020304" pitchFamily="18" charset="0"/>
                <a:cs typeface="Times New Roman" panose="02020603050405020304" pitchFamily="18" charset="0"/>
              </a:rPr>
              <a:t>Chùm</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ngọt</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6" name="Picture 2" descr="D:\tải xuống.jpg"/>
          <p:cNvPicPr>
            <a:picLocks noChangeAspect="1" noChangeArrowheads="1"/>
          </p:cNvPicPr>
          <p:nvPr/>
        </p:nvPicPr>
        <p:blipFill>
          <a:blip r:embed="rId3"/>
          <a:srcRect/>
          <a:stretch>
            <a:fillRect/>
          </a:stretch>
        </p:blipFill>
        <p:spPr bwMode="auto">
          <a:xfrm>
            <a:off x="2880361" y="1874520"/>
            <a:ext cx="8138160" cy="41300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53" presetClass="entr" presetSubtype="16"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fltVal val="0"/>
                                          </p:val>
                                        </p:tav>
                                        <p:tav tm="100000">
                                          <p:val>
                                            <p:strVal val="#ppt_h"/>
                                          </p:val>
                                        </p:tav>
                                      </p:tavLst>
                                    </p:anim>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4092575" y="627063"/>
            <a:ext cx="465864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do </a:t>
            </a:r>
            <a:r>
              <a:rPr lang="en-US" altLang="en-US" sz="3600" b="1" dirty="0" err="1">
                <a:solidFill>
                  <a:srgbClr val="FF0000"/>
                </a:solidFill>
                <a:latin typeface="Times New Roman" panose="02020603050405020304" pitchFamily="18" charset="0"/>
                <a:cs typeface="Times New Roman" panose="02020603050405020304" pitchFamily="18" charset="0"/>
              </a:rPr>
              <a:t>ai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sáng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tác</a:t>
            </a:r>
            <a:r>
              <a:rPr lang="en-US" altLang="en-US" sz="3600" b="1" dirty="0">
                <a:solidFill>
                  <a:srgbClr val="FF0000"/>
                </a:solidFill>
                <a:latin typeface="Times New Roman" panose="02020603050405020304" pitchFamily="18" charset="0"/>
                <a:cs typeface="Times New Roman" panose="02020603050405020304" pitchFamily="18" charset="0"/>
              </a:rPr>
              <a:t>?</a:t>
            </a:r>
          </a:p>
        </p:txBody>
      </p:sp>
      <p:sp>
        <p:nvSpPr>
          <p:cNvPr id="5" name="TextBox 4"/>
          <p:cNvSpPr txBox="1">
            <a:spLocks noChangeArrowheads="1"/>
          </p:cNvSpPr>
          <p:nvPr/>
        </p:nvSpPr>
        <p:spPr bwMode="auto">
          <a:xfrm>
            <a:off x="2635250" y="3409950"/>
            <a:ext cx="73465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a:solidFill>
                  <a:srgbClr val="002060"/>
                </a:solidFill>
                <a:latin typeface="Times New Roman" panose="02020603050405020304" pitchFamily="18" charset="0"/>
                <a:cs typeface="Times New Roman" panose="02020603050405020304" pitchFamily="18" charset="0"/>
              </a:rPr>
              <a:t>Bài</a:t>
            </a:r>
            <a:r>
              <a:rPr lang="en-US" altLang="en-US" sz="3600" b="1" dirty="0">
                <a:solidFill>
                  <a:srgbClr val="002060"/>
                </a:solidFill>
                <a:latin typeface="Times New Roman" panose="02020603050405020304" pitchFamily="18" charset="0"/>
                <a:cs typeface="Times New Roman" panose="02020603050405020304" pitchFamily="18" charset="0"/>
              </a:rPr>
              <a:t> </a:t>
            </a:r>
            <a:r>
              <a:rPr lang="en-US" altLang="en-US" sz="3600" b="1" dirty="0" err="1">
                <a:solidFill>
                  <a:srgbClr val="002060"/>
                </a:solidFill>
                <a:latin typeface="Times New Roman" panose="02020603050405020304" pitchFamily="18" charset="0"/>
                <a:cs typeface="Times New Roman" panose="02020603050405020304" pitchFamily="18" charset="0"/>
              </a:rPr>
              <a:t>thơ</a:t>
            </a:r>
            <a:r>
              <a:rPr lang="en-US" altLang="en-US" sz="3600" b="1" dirty="0">
                <a:solidFill>
                  <a:srgbClr val="002060"/>
                </a:solidFill>
                <a:latin typeface="Times New Roman" panose="02020603050405020304" pitchFamily="18" charset="0"/>
                <a:cs typeface="Times New Roman" panose="02020603050405020304" pitchFamily="18" charset="0"/>
              </a:rPr>
              <a:t> do </a:t>
            </a:r>
            <a:r>
              <a:rPr lang="en-US" altLang="en-US" sz="3600" b="1" dirty="0" err="1" smtClean="0">
                <a:solidFill>
                  <a:srgbClr val="002060"/>
                </a:solidFill>
                <a:latin typeface="Times New Roman" panose="02020603050405020304" pitchFamily="18" charset="0"/>
                <a:cs typeface="Times New Roman" panose="02020603050405020304" pitchFamily="18" charset="0"/>
              </a:rPr>
              <a:t>Tạ</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Hữu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Nguyên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sưu</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tầm</a:t>
            </a:r>
            <a:r>
              <a:rPr lang="en-US" altLang="en-US" sz="3600" b="1" dirty="0" smtClean="0">
                <a:solidFill>
                  <a:srgbClr val="002060"/>
                </a:solidFill>
                <a:latin typeface="Times New Roman" panose="02020603050405020304" pitchFamily="18" charset="0"/>
                <a:cs typeface="Times New Roman" panose="02020603050405020304" pitchFamily="18" charset="0"/>
              </a:rPr>
              <a:t> </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685800" y="595313"/>
            <a:ext cx="1048934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FF0000"/>
                </a:solidFill>
                <a:latin typeface="Times New Roman" panose="02020603050405020304" pitchFamily="18" charset="0"/>
                <a:cs typeface="Times New Roman" panose="02020603050405020304" pitchFamily="18" charset="0"/>
              </a:rPr>
              <a:t>Chùm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trong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bài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được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tác</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giả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miêu</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như</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thế</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nào</a:t>
            </a:r>
            <a:r>
              <a:rPr lang="en-US" altLang="en-US" b="1" dirty="0" smtClean="0">
                <a:solidFill>
                  <a:srgbClr val="FF0000"/>
                </a:solidFill>
                <a:latin typeface="Times New Roman" panose="02020603050405020304" pitchFamily="18" charset="0"/>
                <a:cs typeface="Times New Roman" panose="02020603050405020304" pitchFamily="18" charset="0"/>
              </a:rPr>
              <a:t>?</a:t>
            </a:r>
            <a:endParaRPr lang="en-US" altLang="en-US"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a:spLocks noChangeArrowheads="1"/>
          </p:cNvSpPr>
          <p:nvPr/>
        </p:nvSpPr>
        <p:spPr bwMode="auto">
          <a:xfrm>
            <a:off x="930275" y="2514600"/>
            <a:ext cx="237680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rất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ngon</a:t>
            </a:r>
            <a:endParaRPr lang="en-US" altLang="en-US" b="1" dirty="0">
              <a:solidFill>
                <a:srgbClr val="002060"/>
              </a:solidFill>
              <a:latin typeface="Times New Roman" panose="02020603050405020304" pitchFamily="18" charset="0"/>
              <a:cs typeface="Times New Roman" panose="02020603050405020304" pitchFamily="18" charset="0"/>
            </a:endParaRPr>
          </a:p>
        </p:txBody>
      </p:sp>
      <p:pic>
        <p:nvPicPr>
          <p:cNvPr id="2" name="Picture 2" descr="https://f6-zpcloud.zdn.vn/7108051126010505236/d10afba9adca62943bdb.jpg"/>
          <p:cNvPicPr>
            <a:picLocks noChangeAspect="1" noChangeArrowheads="1"/>
          </p:cNvPicPr>
          <p:nvPr/>
        </p:nvPicPr>
        <p:blipFill>
          <a:blip r:embed="rId3"/>
          <a:srcRect/>
          <a:stretch>
            <a:fillRect/>
          </a:stretch>
        </p:blipFill>
        <p:spPr bwMode="auto">
          <a:xfrm>
            <a:off x="4892040" y="1828800"/>
            <a:ext cx="5958839" cy="42214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heel(1)">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992188" y="342612"/>
            <a:ext cx="879189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quả</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và</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các</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cây</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như</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thế</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nào</a:t>
            </a:r>
            <a:r>
              <a:rPr lang="en-US" altLang="en-US" sz="3600" b="1" dirty="0" smtClean="0">
                <a:solidFill>
                  <a:srgbClr val="FF0000"/>
                </a:solidFill>
                <a:latin typeface="Times New Roman" panose="02020603050405020304" pitchFamily="18" charset="0"/>
                <a:cs typeface="Times New Roman" panose="02020603050405020304" pitchFamily="18" charset="0"/>
              </a:rPr>
              <a:t>?</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992189" y="2255520"/>
            <a:ext cx="266541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thì</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cây</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“la”</a:t>
            </a:r>
          </a:p>
          <a:p>
            <a:pPr>
              <a:spcBef>
                <a:spcPct val="0"/>
              </a:spcBef>
              <a:buFontTx/>
              <a:buNone/>
            </a:pPr>
            <a:r>
              <a:rPr lang="en-US" altLang="en-US" sz="3600" b="1" dirty="0" err="1" smtClean="0">
                <a:solidFill>
                  <a:srgbClr val="002060"/>
                </a:solidFill>
                <a:latin typeface="Times New Roman" panose="02020603050405020304" pitchFamily="18" charset="0"/>
                <a:cs typeface="Times New Roman" panose="02020603050405020304" pitchFamily="18" charset="0"/>
              </a:rPr>
              <a:t>vừa</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pic>
        <p:nvPicPr>
          <p:cNvPr id="12292" name="Picture 4" descr="https://f6-zpcloud.zdn.vn/627929933822628711/4cc59861ce02015c5813.jpg"/>
          <p:cNvPicPr>
            <a:picLocks noChangeAspect="1" noChangeArrowheads="1"/>
          </p:cNvPicPr>
          <p:nvPr/>
        </p:nvPicPr>
        <p:blipFill>
          <a:blip r:embed="rId3"/>
          <a:srcRect/>
          <a:stretch>
            <a:fillRect/>
          </a:stretch>
        </p:blipFill>
        <p:spPr bwMode="auto">
          <a:xfrm>
            <a:off x="3977640" y="2030413"/>
            <a:ext cx="7101839" cy="390525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188720" y="363538"/>
            <a:ext cx="977931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FontTx/>
              <a:buNone/>
            </a:pPr>
            <a:r>
              <a:rPr lang="vi-VN" altLang="en-US" sz="3600" b="1" dirty="0">
                <a:solidFill>
                  <a:srgbClr val="FF0000"/>
                </a:solidFill>
                <a:latin typeface="Times New Roman" panose="02020603050405020304" pitchFamily="18" charset="0"/>
                <a:cs typeface="Times New Roman" panose="02020603050405020304" pitchFamily="18" charset="0"/>
              </a:rPr>
              <a:t>Các con </a:t>
            </a:r>
            <a:r>
              <a:rPr lang="vi-VN" altLang="en-US" sz="3600" b="1" dirty="0" smtClean="0">
                <a:solidFill>
                  <a:srgbClr val="FF0000"/>
                </a:solidFill>
                <a:latin typeface="Times New Roman" panose="02020603050405020304" pitchFamily="18" charset="0"/>
                <a:cs typeface="Times New Roman" panose="02020603050405020304" pitchFamily="18" charset="0"/>
              </a:rPr>
              <a:t>biết</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tròn</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vo</a:t>
            </a:r>
            <a:r>
              <a:rPr lang="en-US" altLang="en-US" sz="3600" b="1" dirty="0" smtClean="0">
                <a:solidFill>
                  <a:srgbClr val="FF0000"/>
                </a:solidFill>
                <a:latin typeface="Times New Roman" panose="02020603050405020304" pitchFamily="18" charset="0"/>
                <a:cs typeface="Times New Roman" panose="02020603050405020304" pitchFamily="18" charset="0"/>
              </a:rPr>
              <a:t>”;”</a:t>
            </a:r>
            <a:r>
              <a:rPr lang="vi-VN"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la”;”</a:t>
            </a:r>
            <a:r>
              <a:rPr lang="en-US" altLang="en-US" sz="3600" b="1" dirty="0" err="1" smtClean="0">
                <a:solidFill>
                  <a:srgbClr val="FF0000"/>
                </a:solidFill>
                <a:latin typeface="Times New Roman" panose="02020603050405020304" pitchFamily="18" charset="0"/>
                <a:cs typeface="Times New Roman" panose="02020603050405020304" pitchFamily="18" charset="0"/>
              </a:rPr>
              <a:t>cành</a:t>
            </a:r>
            <a:r>
              <a:rPr lang="en-US" altLang="en-US" sz="3600" b="1" dirty="0" smtClean="0">
                <a:solidFill>
                  <a:srgbClr val="FF0000"/>
                </a:solidFill>
                <a:latin typeface="Times New Roman" panose="02020603050405020304" pitchFamily="18" charset="0"/>
                <a:cs typeface="Times New Roman" panose="02020603050405020304" pitchFamily="18" charset="0"/>
              </a:rPr>
              <a:t> </a:t>
            </a:r>
            <a:r>
              <a:rPr lang="en-US" altLang="en-US" sz="3600" b="1" dirty="0" err="1" smtClean="0">
                <a:solidFill>
                  <a:srgbClr val="FF0000"/>
                </a:solidFill>
                <a:latin typeface="Times New Roman" panose="02020603050405020304" pitchFamily="18" charset="0"/>
                <a:cs typeface="Times New Roman" panose="02020603050405020304" pitchFamily="18" charset="0"/>
              </a:rPr>
              <a:t>bổng”là</a:t>
            </a:r>
            <a:r>
              <a:rPr lang="en-US" altLang="en-US" sz="3600" b="1" dirty="0" smtClean="0">
                <a:solidFill>
                  <a:srgbClr val="FF0000"/>
                </a:solidFill>
                <a:latin typeface="Times New Roman" panose="02020603050405020304" pitchFamily="18" charset="0"/>
                <a:cs typeface="Times New Roman" panose="02020603050405020304" pitchFamily="18" charset="0"/>
              </a:rPr>
              <a:t> gì  </a:t>
            </a:r>
            <a:r>
              <a:rPr lang="en-US" altLang="en-US" sz="3600" b="1" dirty="0" err="1" smtClean="0">
                <a:solidFill>
                  <a:srgbClr val="FF0000"/>
                </a:solidFill>
                <a:latin typeface="Times New Roman" panose="02020603050405020304" pitchFamily="18" charset="0"/>
                <a:cs typeface="Times New Roman" panose="02020603050405020304" pitchFamily="18" charset="0"/>
              </a:rPr>
              <a:t>không</a:t>
            </a:r>
            <a:r>
              <a:rPr lang="en-US" altLang="en-US" sz="3600" b="1" dirty="0" smtClean="0">
                <a:solidFill>
                  <a:srgbClr val="FF0000"/>
                </a:solidFill>
                <a:latin typeface="Times New Roman" panose="02020603050405020304" pitchFamily="18" charset="0"/>
                <a:cs typeface="Times New Roman" panose="02020603050405020304" pitchFamily="18" charset="0"/>
              </a:rPr>
              <a:t> ?</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485900" y="2575560"/>
            <a:ext cx="948213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vo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quả</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tròn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đều</a:t>
            </a:r>
            <a:r>
              <a:rPr lang="en-US" altLang="en-US" sz="3600" b="1" dirty="0" smtClean="0">
                <a:solidFill>
                  <a:srgbClr val="002060"/>
                </a:solidFill>
                <a:latin typeface="Times New Roman" panose="02020603050405020304" pitchFamily="18" charset="0"/>
                <a:cs typeface="Times New Roman" panose="02020603050405020304" pitchFamily="18" charset="0"/>
              </a:rPr>
              <a:t>.</a:t>
            </a: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la”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dưới</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thấp</a:t>
            </a:r>
            <a:r>
              <a:rPr lang="en-US" altLang="en-US" sz="3600" b="1" dirty="0" smtClean="0">
                <a:solidFill>
                  <a:srgbClr val="002060"/>
                </a:solidFill>
                <a:latin typeface="Times New Roman" panose="02020603050405020304" pitchFamily="18" charset="0"/>
                <a:cs typeface="Times New Roman" panose="02020603050405020304" pitchFamily="18" charset="0"/>
              </a:rPr>
              <a:t>.</a:t>
            </a:r>
          </a:p>
          <a:p>
            <a:pPr>
              <a:spcBef>
                <a:spcPct val="0"/>
              </a:spcBef>
              <a:buFontTx/>
              <a:buNone/>
            </a:pP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Cành</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bổng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là</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những</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cảnh</a:t>
            </a:r>
            <a:r>
              <a:rPr lang="en-US" altLang="en-US" sz="3600" b="1" dirty="0" smtClean="0">
                <a:solidFill>
                  <a:srgbClr val="002060"/>
                </a:solidFill>
                <a:latin typeface="Times New Roman" panose="02020603050405020304" pitchFamily="18" charset="0"/>
                <a:cs typeface="Times New Roman" panose="02020603050405020304" pitchFamily="18" charset="0"/>
              </a:rPr>
              <a:t> ở </a:t>
            </a:r>
            <a:r>
              <a:rPr lang="en-US" altLang="en-US" sz="3600" b="1" dirty="0" err="1" smtClean="0">
                <a:solidFill>
                  <a:srgbClr val="002060"/>
                </a:solidFill>
                <a:latin typeface="Times New Roman" panose="02020603050405020304" pitchFamily="18" charset="0"/>
                <a:cs typeface="Times New Roman" panose="02020603050405020304" pitchFamily="18" charset="0"/>
              </a:rPr>
              <a:t>trên</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en-US" altLang="en-US" sz="3600" b="1" dirty="0" err="1" smtClean="0">
                <a:solidFill>
                  <a:srgbClr val="002060"/>
                </a:solidFill>
                <a:latin typeface="Times New Roman" panose="02020603050405020304" pitchFamily="18" charset="0"/>
                <a:cs typeface="Times New Roman" panose="02020603050405020304" pitchFamily="18" charset="0"/>
              </a:rPr>
              <a:t>cao</a:t>
            </a:r>
            <a:r>
              <a:rPr lang="en-US" altLang="en-US" sz="3600" b="1" dirty="0" smtClean="0">
                <a:solidFill>
                  <a:srgbClr val="002060"/>
                </a:solidFill>
                <a:latin typeface="Times New Roman" panose="02020603050405020304" pitchFamily="18" charset="0"/>
                <a:cs typeface="Times New Roman" panose="02020603050405020304" pitchFamily="18" charset="0"/>
              </a:rPr>
              <a:t> </a:t>
            </a:r>
            <a:r>
              <a:rPr lang="vi-VN" altLang="en-US" sz="3600" b="1" dirty="0" smtClean="0">
                <a:solidFill>
                  <a:srgbClr val="002060"/>
                </a:solidFill>
                <a:latin typeface="Times New Roman" panose="02020603050405020304" pitchFamily="18" charset="0"/>
                <a:cs typeface="Times New Roman" panose="02020603050405020304" pitchFamily="18" charset="0"/>
              </a:rPr>
              <a:t>.</a:t>
            </a:r>
            <a:endParaRPr lang="en-US" altLang="en-US" sz="36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2008188" y="363538"/>
            <a:ext cx="843756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a:spcBef>
                <a:spcPct val="0"/>
              </a:spcBef>
              <a:buFontTx/>
              <a:buNone/>
            </a:pPr>
            <a:r>
              <a:rPr lang="en-US" altLang="en-US" b="1" dirty="0" smtClean="0">
                <a:solidFill>
                  <a:srgbClr val="FF0000"/>
                </a:solidFill>
                <a:latin typeface="Times New Roman" panose="02020603050405020304" pitchFamily="18" charset="0"/>
                <a:cs typeface="Times New Roman" panose="02020603050405020304" pitchFamily="18" charset="0"/>
              </a:rPr>
              <a:t>Ai </a:t>
            </a:r>
            <a:r>
              <a:rPr lang="en-US" altLang="en-US" b="1" dirty="0" err="1" smtClean="0">
                <a:solidFill>
                  <a:srgbClr val="FF0000"/>
                </a:solidFill>
                <a:latin typeface="Times New Roman" panose="02020603050405020304" pitchFamily="18" charset="0"/>
                <a:cs typeface="Times New Roman" panose="02020603050405020304" pitchFamily="18" charset="0"/>
              </a:rPr>
              <a:t>là</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người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trồng</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cây?Đến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khi</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cây</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cho</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quả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thơm</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thì</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bạn</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nhỏ</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đã</a:t>
            </a:r>
            <a:r>
              <a:rPr lang="en-US" altLang="en-US" b="1" dirty="0" smtClean="0">
                <a:solidFill>
                  <a:srgbClr val="FF0000"/>
                </a:solidFill>
                <a:latin typeface="Times New Roman" panose="02020603050405020304" pitchFamily="18" charset="0"/>
                <a:cs typeface="Times New Roman" panose="02020603050405020304" pitchFamily="18" charset="0"/>
              </a:rPr>
              <a:t> </a:t>
            </a:r>
            <a:r>
              <a:rPr lang="en-US" altLang="en-US" b="1" dirty="0" err="1" smtClean="0">
                <a:solidFill>
                  <a:srgbClr val="FF0000"/>
                </a:solidFill>
                <a:latin typeface="Times New Roman" panose="02020603050405020304" pitchFamily="18" charset="0"/>
                <a:cs typeface="Times New Roman" panose="02020603050405020304" pitchFamily="18" charset="0"/>
              </a:rPr>
              <a:t>làm</a:t>
            </a:r>
            <a:r>
              <a:rPr lang="en-US" altLang="en-US" b="1" dirty="0" smtClean="0">
                <a:solidFill>
                  <a:srgbClr val="FF0000"/>
                </a:solidFill>
                <a:latin typeface="Times New Roman" panose="02020603050405020304" pitchFamily="18" charset="0"/>
                <a:cs typeface="Times New Roman" panose="02020603050405020304" pitchFamily="18" charset="0"/>
              </a:rPr>
              <a:t> gì?</a:t>
            </a:r>
            <a:endParaRPr lang="en-US" altLang="en-US" b="1" dirty="0">
              <a:solidFill>
                <a:srgbClr val="FF0000"/>
              </a:solidFill>
              <a:latin typeface="Times New Roman" panose="02020603050405020304" pitchFamily="18" charset="0"/>
              <a:cs typeface="Times New Roman" panose="02020603050405020304" pitchFamily="18" charset="0"/>
            </a:endParaRPr>
          </a:p>
        </p:txBody>
      </p:sp>
      <p:pic>
        <p:nvPicPr>
          <p:cNvPr id="11266" name="Picture 2" descr="https://f5-zpcloud.zdn.vn/3063307209545413289/2733e6acb0cf7f9126de.jpg"/>
          <p:cNvPicPr>
            <a:picLocks noChangeAspect="1" noChangeArrowheads="1"/>
          </p:cNvPicPr>
          <p:nvPr/>
        </p:nvPicPr>
        <p:blipFill>
          <a:blip r:embed="rId3"/>
          <a:srcRect/>
          <a:stretch>
            <a:fillRect/>
          </a:stretch>
        </p:blipFill>
        <p:spPr bwMode="auto">
          <a:xfrm>
            <a:off x="4940935" y="1866582"/>
            <a:ext cx="5057775" cy="4143376"/>
          </a:xfrm>
          <a:prstGeom prst="rect">
            <a:avLst/>
          </a:prstGeom>
          <a:noFill/>
        </p:spPr>
      </p:pic>
      <p:sp>
        <p:nvSpPr>
          <p:cNvPr id="6" name="TextBox 5"/>
          <p:cNvSpPr txBox="1">
            <a:spLocks noChangeArrowheads="1"/>
          </p:cNvSpPr>
          <p:nvPr/>
        </p:nvSpPr>
        <p:spPr bwMode="auto">
          <a:xfrm>
            <a:off x="930275" y="2377440"/>
            <a:ext cx="313055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trồng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cây</a:t>
            </a:r>
            <a:r>
              <a:rPr lang="en-US" altLang="en-US" b="1" dirty="0" smtClean="0">
                <a:solidFill>
                  <a:srgbClr val="002060"/>
                </a:solidFill>
                <a:latin typeface="Times New Roman" panose="02020603050405020304" pitchFamily="18" charset="0"/>
                <a:cs typeface="Times New Roman" panose="02020603050405020304" pitchFamily="18" charset="0"/>
              </a:rPr>
              <a:t> .</a:t>
            </a:r>
          </a:p>
          <a:p>
            <a:pPr>
              <a:spcBef>
                <a:spcPct val="0"/>
              </a:spcBef>
              <a:buFontTx/>
              <a:buNone/>
            </a:pPr>
            <a:r>
              <a:rPr lang="en-US" altLang="en-US" b="1" dirty="0" err="1" smtClean="0">
                <a:solidFill>
                  <a:srgbClr val="002060"/>
                </a:solidFill>
                <a:latin typeface="Times New Roman" panose="02020603050405020304" pitchFamily="18" charset="0"/>
                <a:cs typeface="Times New Roman" panose="02020603050405020304" pitchFamily="18" charset="0"/>
              </a:rPr>
              <a:t>Bạn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nhỏ</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hái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1615440" y="515938"/>
            <a:ext cx="96433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sz="3600" b="1" dirty="0">
                <a:solidFill>
                  <a:srgbClr val="FF0000"/>
                </a:solidFill>
                <a:latin typeface="Times New Roman" panose="02020603050405020304" pitchFamily="18" charset="0"/>
                <a:cs typeface="Times New Roman" panose="02020603050405020304" pitchFamily="18" charset="0"/>
              </a:rPr>
              <a:t>Qua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thơ</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các</a:t>
            </a:r>
            <a:r>
              <a:rPr lang="en-US" altLang="en-US" sz="3600" b="1" dirty="0">
                <a:solidFill>
                  <a:srgbClr val="FF0000"/>
                </a:solidFill>
                <a:latin typeface="Times New Roman" panose="02020603050405020304" pitchFamily="18" charset="0"/>
                <a:cs typeface="Times New Roman" panose="02020603050405020304" pitchFamily="18" charset="0"/>
              </a:rPr>
              <a:t> con </a:t>
            </a:r>
            <a:r>
              <a:rPr lang="en-US" altLang="en-US" sz="3600" b="1" dirty="0" err="1">
                <a:solidFill>
                  <a:srgbClr val="FF0000"/>
                </a:solidFill>
                <a:latin typeface="Times New Roman" panose="02020603050405020304" pitchFamily="18" charset="0"/>
                <a:cs typeface="Times New Roman" panose="02020603050405020304" pitchFamily="18" charset="0"/>
              </a:rPr>
              <a:t>rút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ra</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được</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bài</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học</a:t>
            </a:r>
            <a:r>
              <a:rPr lang="en-US" altLang="en-US" sz="3600" b="1" dirty="0">
                <a:solidFill>
                  <a:srgbClr val="FF0000"/>
                </a:solidFill>
                <a:latin typeface="Times New Roman" panose="02020603050405020304" pitchFamily="18" charset="0"/>
                <a:cs typeface="Times New Roman" panose="02020603050405020304" pitchFamily="18" charset="0"/>
              </a:rPr>
              <a:t> gì?</a:t>
            </a:r>
          </a:p>
        </p:txBody>
      </p:sp>
      <p:sp>
        <p:nvSpPr>
          <p:cNvPr id="5" name="TextBox 4"/>
          <p:cNvSpPr txBox="1">
            <a:spLocks noChangeArrowheads="1"/>
          </p:cNvSpPr>
          <p:nvPr/>
        </p:nvSpPr>
        <p:spPr bwMode="auto">
          <a:xfrm>
            <a:off x="1270000" y="2392680"/>
            <a:ext cx="10155238"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Qua </a:t>
            </a:r>
            <a:r>
              <a:rPr lang="en-US" altLang="en-US" b="1" dirty="0" err="1">
                <a:solidFill>
                  <a:srgbClr val="002060"/>
                </a:solidFill>
                <a:latin typeface="Times New Roman" panose="02020603050405020304" pitchFamily="18" charset="0"/>
                <a:cs typeface="Times New Roman" panose="02020603050405020304" pitchFamily="18" charset="0"/>
              </a:rPr>
              <a:t>bài</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a:solidFill>
                  <a:srgbClr val="002060"/>
                </a:solidFill>
                <a:latin typeface="Times New Roman" panose="02020603050405020304" pitchFamily="18" charset="0"/>
                <a:cs typeface="Times New Roman" panose="02020603050405020304" pitchFamily="18" charset="0"/>
              </a:rPr>
              <a:t>thơ</a:t>
            </a:r>
            <a:r>
              <a:rPr lang="en-US" altLang="en-US" b="1" dirty="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không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chỉ</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miêu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vẻ</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đẹp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chùm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quả</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ngọt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còn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là</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tấm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lòng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của</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cháu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đối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.Qua </a:t>
            </a:r>
            <a:r>
              <a:rPr lang="en-US" altLang="en-US" b="1" dirty="0" err="1" smtClean="0">
                <a:solidFill>
                  <a:srgbClr val="002060"/>
                </a:solidFill>
                <a:latin typeface="Times New Roman" panose="02020603050405020304" pitchFamily="18" charset="0"/>
                <a:cs typeface="Times New Roman" panose="02020603050405020304" pitchFamily="18" charset="0"/>
              </a:rPr>
              <a:t>bài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thơ</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này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chúng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mình</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hãy</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học</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tập</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theo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em</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bé</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nhé,luôn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biết</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ơn</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hiếu</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thảo</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với</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ông</a:t>
            </a:r>
            <a:r>
              <a:rPr lang="en-US" altLang="en-US" b="1" dirty="0" smtClean="0">
                <a:solidFill>
                  <a:srgbClr val="002060"/>
                </a:solidFill>
                <a:latin typeface="Times New Roman" panose="02020603050405020304" pitchFamily="18" charset="0"/>
                <a:cs typeface="Times New Roman" panose="02020603050405020304" pitchFamily="18" charset="0"/>
              </a:rPr>
              <a:t> </a:t>
            </a:r>
            <a:r>
              <a:rPr lang="en-US" altLang="en-US" b="1" dirty="0" err="1" smtClean="0">
                <a:solidFill>
                  <a:srgbClr val="002060"/>
                </a:solidFill>
                <a:latin typeface="Times New Roman" panose="02020603050405020304" pitchFamily="18" charset="0"/>
                <a:cs typeface="Times New Roman" panose="02020603050405020304" pitchFamily="18" charset="0"/>
              </a:rPr>
              <a:t>bà</a:t>
            </a:r>
            <a:r>
              <a:rPr lang="en-US" altLang="en-US" b="1" dirty="0" smtClean="0">
                <a:solidFill>
                  <a:srgbClr val="002060"/>
                </a:solidFill>
                <a:latin typeface="Times New Roman" panose="02020603050405020304" pitchFamily="18" charset="0"/>
                <a:cs typeface="Times New Roman" panose="02020603050405020304" pitchFamily="18" charset="0"/>
              </a:rPr>
              <a:t> cha </a:t>
            </a:r>
            <a:r>
              <a:rPr lang="en-US" altLang="en-US" b="1" dirty="0" err="1" smtClean="0">
                <a:solidFill>
                  <a:srgbClr val="002060"/>
                </a:solidFill>
                <a:latin typeface="Times New Roman" panose="02020603050405020304" pitchFamily="18" charset="0"/>
                <a:cs typeface="Times New Roman" panose="02020603050405020304" pitchFamily="18" charset="0"/>
              </a:rPr>
              <a:t>mẹ</a:t>
            </a:r>
            <a:r>
              <a:rPr lang="en-US" altLang="en-US" b="1" dirty="0" smtClean="0">
                <a:solidFill>
                  <a:srgbClr val="002060"/>
                </a:solidFill>
                <a:latin typeface="Times New Roman" panose="02020603050405020304" pitchFamily="18" charset="0"/>
                <a:cs typeface="Times New Roman" panose="02020603050405020304" pitchFamily="18" charset="0"/>
              </a:rPr>
              <a:t> !</a:t>
            </a:r>
            <a:endParaRPr lang="en-US" altLang="en-US"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hùm quả ngọt.mp4">
            <a:hlinkClick r:id="" action="ppaction://media"/>
          </p:cNvPr>
          <p:cNvPicPr>
            <a:picLocks noRot="1" noChangeAspect="1"/>
          </p:cNvPicPr>
          <p:nvPr>
            <a:videoFile r:link="rId2"/>
            <p:extLst>
              <p:ext uri="{DAA4B4D4-6D71-4841-9C94-3DE7FCFB9230}">
                <p14:media xmlns:p14="http://schemas.microsoft.com/office/powerpoint/2010/main" r:link="rId1"/>
              </p:ext>
            </p:extLst>
          </p:nvPr>
        </p:nvPicPr>
        <p:blipFill>
          <a:blip r:embed="rId4"/>
          <a:stretch>
            <a:fillRect/>
          </a:stretch>
        </p:blipFill>
        <p:spPr>
          <a:xfrm>
            <a:off x="0" y="-11430"/>
            <a:ext cx="12192000" cy="68694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bo-hinh-nen-powerpoint.jpg"/>
          <p:cNvPicPr>
            <a:picLocks noChangeAspect="1" noChangeArrowheads="1"/>
          </p:cNvPicPr>
          <p:nvPr/>
        </p:nvPicPr>
        <p:blipFill>
          <a:blip r:embed="rId2"/>
          <a:srcRect/>
          <a:stretch>
            <a:fillRect/>
          </a:stretch>
        </p:blipFill>
        <p:spPr bwMode="auto">
          <a:xfrm>
            <a:off x="0" y="0"/>
            <a:ext cx="12192000" cy="6858000"/>
          </a:xfrm>
          <a:prstGeom prst="rect">
            <a:avLst/>
          </a:prstGeom>
          <a:noFill/>
        </p:spPr>
      </p:pic>
      <p:sp>
        <p:nvSpPr>
          <p:cNvPr id="3" name="Rectangle 2"/>
          <p:cNvSpPr/>
          <p:nvPr/>
        </p:nvSpPr>
        <p:spPr>
          <a:xfrm>
            <a:off x="2389248" y="3275112"/>
            <a:ext cx="7413504" cy="707886"/>
          </a:xfrm>
          <a:prstGeom prst="rect">
            <a:avLst/>
          </a:prstGeom>
        </p:spPr>
        <p:txBody>
          <a:bodyPr wrap="none">
            <a:spAutoFit/>
          </a:bodyPr>
          <a:lstStyle/>
          <a:p>
            <a:pPr algn="ctr">
              <a:defRPr/>
            </a:pPr>
            <a:r>
              <a:rPr lang="en-US" sz="4000" b="1" cap="all" dirty="0"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XIN </a:t>
            </a:r>
            <a:r>
              <a:rPr lang="en-US" sz="4000" b="1" cap="all" dirty="0" err="1"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Chào</a:t>
            </a:r>
            <a:r>
              <a:rPr lang="en-US" sz="4000" b="1" cap="all" dirty="0" smtClean="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 VÀ HẸN GẶP LẠI !</a:t>
            </a:r>
            <a:endParaRPr lang="en-US" sz="4000" b="1" cap="all" dirty="0">
              <a:ln w="0"/>
              <a:solidFill>
                <a:srgbClr val="FF000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nodeType="clickEffect">
                                  <p:stCondLst>
                                    <p:cond delay="0"/>
                                  </p:stCondLst>
                                  <p:childTnLst>
                                    <p:animEffect transition="out" filter="diamond(in)">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714625" y="393700"/>
            <a:ext cx="9074150" cy="6740307"/>
          </a:xfrm>
          <a:prstGeom prst="rect">
            <a:avLst/>
          </a:prstGeom>
        </p:spPr>
        <p:txBody>
          <a:bodyPr>
            <a:spAutoFit/>
          </a:bodyPr>
          <a:lstStyle/>
          <a:p>
            <a:pPr algn="just">
              <a:defRPr/>
            </a:pPr>
            <a:r>
              <a:rPr lang="vi-VN" sz="2400" b="1" dirty="0">
                <a:solidFill>
                  <a:schemeClr val="tx1"/>
                </a:solidFill>
                <a:latin typeface="Arial" panose="020B0604020202020204" pitchFamily="34" charset="0"/>
                <a:cs typeface="Arial" panose="020B0604020202020204" pitchFamily="34" charset="0"/>
                <a:sym typeface="Arial" panose="020B0604020202020204" pitchFamily="34" charset="0"/>
              </a:rPr>
              <a:t> </a:t>
            </a:r>
            <a:r>
              <a:rPr lang="vi-VN" sz="2400" b="1" dirty="0">
                <a:solidFill>
                  <a:schemeClr val="tx1"/>
                </a:solidFill>
                <a:latin typeface="+mj-lt"/>
                <a:cs typeface="Arial" panose="020B0604020202020204" pitchFamily="34" charset="0"/>
                <a:sym typeface="Arial" panose="020B0604020202020204" pitchFamily="34" charset="0"/>
              </a:rPr>
              <a:t>I. MỤC ĐÍCH-YÊU CẦU.</a:t>
            </a:r>
            <a:endParaRPr lang="vi-VN" sz="2400" dirty="0">
              <a:solidFill>
                <a:schemeClr val="tx1"/>
              </a:solidFill>
              <a:latin typeface="+mj-lt"/>
              <a:cs typeface="Arial" panose="020B0604020202020204" pitchFamily="34" charset="0"/>
              <a:sym typeface="Arial" panose="020B0604020202020204" pitchFamily="34" charset="0"/>
            </a:endParaRPr>
          </a:p>
          <a:p>
            <a:pPr algn="just">
              <a:defRPr/>
            </a:pPr>
            <a:r>
              <a:rPr lang="vi-VN" sz="2400" b="1" dirty="0">
                <a:solidFill>
                  <a:schemeClr val="tx1"/>
                </a:solidFill>
                <a:latin typeface="+mj-lt"/>
                <a:cs typeface="Arial" panose="020B0604020202020204" pitchFamily="34" charset="0"/>
                <a:sym typeface="Arial" panose="020B0604020202020204" pitchFamily="34" charset="0"/>
              </a:rPr>
              <a:t> 1. Kiến thức:</a:t>
            </a:r>
            <a:endParaRPr lang="vi-VN" sz="2400" dirty="0">
              <a:solidFill>
                <a:schemeClr val="tx1"/>
              </a:solidFill>
              <a:latin typeface="+mj-lt"/>
              <a:cs typeface="Arial" panose="020B0604020202020204" pitchFamily="34" charset="0"/>
              <a:sym typeface="Arial" panose="020B0604020202020204" pitchFamily="34" charset="0"/>
            </a:endParaRPr>
          </a:p>
          <a:p>
            <a:pPr algn="just">
              <a:defRPr/>
            </a:pPr>
            <a:r>
              <a:rPr lang="vi-VN" sz="2400" dirty="0">
                <a:solidFill>
                  <a:schemeClr val="tx1"/>
                </a:solidFill>
                <a:latin typeface="+mj-lt"/>
                <a:cs typeface="Arial" panose="020B0604020202020204" pitchFamily="34" charset="0"/>
                <a:sym typeface="Arial" panose="020B0604020202020204" pitchFamily="34" charset="0"/>
              </a:rPr>
              <a:t>- Trẻ biết tên bài thơ, tên tác giả.</a:t>
            </a:r>
          </a:p>
          <a:p>
            <a:pPr algn="just">
              <a:defRPr/>
            </a:pPr>
            <a:r>
              <a:rPr lang="vi-VN" sz="2400" dirty="0" smtClean="0">
                <a:solidFill>
                  <a:schemeClr val="tx1"/>
                </a:solidFill>
                <a:latin typeface="+mj-lt"/>
                <a:cs typeface="Arial" panose="020B0604020202020204" pitchFamily="34" charset="0"/>
                <a:sym typeface="Arial" panose="020B0604020202020204" pitchFamily="34" charset="0"/>
              </a:rPr>
              <a:t>- Hiểu </a:t>
            </a:r>
            <a:r>
              <a:rPr lang="vi-VN" sz="2400" dirty="0">
                <a:solidFill>
                  <a:schemeClr val="tx1"/>
                </a:solidFill>
                <a:latin typeface="+mj-lt"/>
                <a:cs typeface="Arial" panose="020B0604020202020204" pitchFamily="34" charset="0"/>
                <a:sym typeface="Arial" panose="020B0604020202020204" pitchFamily="34" charset="0"/>
              </a:rPr>
              <a:t>được nội dung bài thơ </a:t>
            </a:r>
            <a:r>
              <a:rPr lang="vi-VN" sz="2400" dirty="0" smtClean="0">
                <a:solidFill>
                  <a:schemeClr val="tx1"/>
                </a:solidFill>
                <a:latin typeface="+mj-lt"/>
                <a:cs typeface="Arial" panose="020B0604020202020204" pitchFamily="34" charset="0"/>
                <a:sym typeface="Arial" panose="020B0604020202020204" pitchFamily="34" charset="0"/>
              </a:rPr>
              <a:t>“</a:t>
            </a:r>
            <a:r>
              <a:rPr lang="en-US" sz="2400" dirty="0" err="1" smtClean="0">
                <a:solidFill>
                  <a:schemeClr val="tx1"/>
                </a:solidFill>
                <a:latin typeface="+mj-lt"/>
                <a:cs typeface="Arial" panose="020B0604020202020204" pitchFamily="34" charset="0"/>
                <a:sym typeface="Arial" panose="020B0604020202020204" pitchFamily="34" charset="0"/>
              </a:rPr>
              <a:t>Chùm</a:t>
            </a:r>
            <a:r>
              <a:rPr lang="en-US" sz="2400" dirty="0" smtClean="0">
                <a:solidFill>
                  <a:schemeClr val="tx1"/>
                </a:solidFill>
                <a:latin typeface="+mj-lt"/>
                <a:cs typeface="Arial" panose="020B0604020202020204" pitchFamily="34" charset="0"/>
                <a:sym typeface="Arial" panose="020B0604020202020204" pitchFamily="34" charset="0"/>
              </a:rPr>
              <a:t> </a:t>
            </a:r>
            <a:r>
              <a:rPr lang="en-US" sz="2400" dirty="0" err="1" smtClean="0">
                <a:solidFill>
                  <a:schemeClr val="tx1"/>
                </a:solidFill>
                <a:latin typeface="+mj-lt"/>
                <a:cs typeface="Arial" panose="020B0604020202020204" pitchFamily="34" charset="0"/>
                <a:sym typeface="Arial" panose="020B0604020202020204" pitchFamily="34" charset="0"/>
              </a:rPr>
              <a:t>quả</a:t>
            </a:r>
            <a:r>
              <a:rPr lang="en-US" sz="2400" dirty="0" smtClean="0">
                <a:solidFill>
                  <a:schemeClr val="tx1"/>
                </a:solidFill>
                <a:latin typeface="+mj-lt"/>
                <a:cs typeface="Arial" panose="020B0604020202020204" pitchFamily="34" charset="0"/>
                <a:sym typeface="Arial" panose="020B0604020202020204" pitchFamily="34" charset="0"/>
              </a:rPr>
              <a:t> </a:t>
            </a:r>
            <a:r>
              <a:rPr lang="en-US" sz="2400" dirty="0" err="1" smtClean="0">
                <a:solidFill>
                  <a:schemeClr val="tx1"/>
                </a:solidFill>
                <a:latin typeface="+mj-lt"/>
                <a:cs typeface="Arial" panose="020B0604020202020204" pitchFamily="34" charset="0"/>
                <a:sym typeface="Arial" panose="020B0604020202020204" pitchFamily="34" charset="0"/>
              </a:rPr>
              <a:t>ngọt</a:t>
            </a:r>
            <a:r>
              <a:rPr lang="vi-VN" sz="2400" dirty="0" smtClean="0">
                <a:solidFill>
                  <a:schemeClr val="tx1"/>
                </a:solidFill>
                <a:latin typeface="+mj-lt"/>
                <a:cs typeface="Arial" panose="020B0604020202020204" pitchFamily="34" charset="0"/>
                <a:sym typeface="Arial" panose="020B0604020202020204" pitchFamily="34" charset="0"/>
              </a:rPr>
              <a:t>”:</a:t>
            </a:r>
            <a:r>
              <a:rPr lang="pt-BR" sz="2400" dirty="0" smtClean="0">
                <a:solidFill>
                  <a:schemeClr val="tx1"/>
                </a:solidFill>
                <a:latin typeface="Times New Roman" panose="02020603050405020304" pitchFamily="18" charset="0"/>
                <a:cs typeface="Times New Roman" panose="02020603050405020304" pitchFamily="18" charset="0"/>
              </a:rPr>
              <a:t> Bài thơ nói về vẻ đẹp của chùm quả mùa xuân, mùa xuân đến chùm quả rất đẹp, quả nào cũng tròn vo và tỏa ra mùi hương thơm ngát khắp vườn, để có được vườn cây ngon ngọt là nhờ bàn tay ông hàng ngày chăm sóc vun trồng đấy.</a:t>
            </a:r>
            <a:r>
              <a:rPr lang="vi-VN" sz="2400" dirty="0" smtClean="0">
                <a:solidFill>
                  <a:schemeClr val="tx1"/>
                </a:solidFill>
                <a:latin typeface="+mj-lt"/>
                <a:cs typeface="Arial" panose="020B0604020202020204" pitchFamily="34" charset="0"/>
                <a:sym typeface="Arial" panose="020B0604020202020204" pitchFamily="34" charset="0"/>
              </a:rPr>
              <a:t> </a:t>
            </a:r>
          </a:p>
          <a:p>
            <a:pPr algn="just">
              <a:defRPr/>
            </a:pPr>
            <a:r>
              <a:rPr lang="vi-VN" sz="2400" b="1" dirty="0" smtClean="0">
                <a:solidFill>
                  <a:schemeClr val="tx1"/>
                </a:solidFill>
                <a:latin typeface="+mj-lt"/>
                <a:cs typeface="Arial" panose="020B0604020202020204" pitchFamily="34" charset="0"/>
                <a:sym typeface="Arial" panose="020B0604020202020204" pitchFamily="34" charset="0"/>
              </a:rPr>
              <a:t> 2. Kỹ năng:</a:t>
            </a:r>
            <a:r>
              <a:rPr lang="vi-VN" sz="2400" dirty="0" smtClean="0">
                <a:solidFill>
                  <a:schemeClr val="tx1"/>
                </a:solidFill>
                <a:latin typeface="+mj-lt"/>
                <a:cs typeface="Arial" panose="020B0604020202020204" pitchFamily="34" charset="0"/>
                <a:sym typeface="Arial" panose="020B0604020202020204" pitchFamily="34" charset="0"/>
              </a:rPr>
              <a:t>                                          </a:t>
            </a: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đọc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thuộc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đọc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diễn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cảm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p>
          <a:p>
            <a:pPr>
              <a:defRPr/>
            </a:pP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Trẻ</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biết</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thể</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hiện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nhịp</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điệu</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trong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sáng,nhí</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nhảnh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của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bài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thơ</a:t>
            </a:r>
            <a:r>
              <a:rPr lang="en-US" sz="2400" dirty="0" smtClean="0">
                <a:solidFill>
                  <a:schemeClr val="tx1"/>
                </a:solidFill>
                <a:latin typeface="Times New Roman" panose="02020603050405020304" pitchFamily="18" charset="0"/>
                <a:cs typeface="Times New Roman" panose="02020603050405020304" pitchFamily="18" charset="0"/>
              </a:rPr>
              <a:t>.</a:t>
            </a:r>
          </a:p>
          <a:p>
            <a:pPr algn="just">
              <a:defRPr/>
            </a:pP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Rèn trẻ trả lời đủ</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câu</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vi-VN" sz="2400" dirty="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p>
          <a:p>
            <a:pPr algn="just">
              <a:defRPr/>
            </a:pPr>
            <a:r>
              <a:rPr lang="vi-VN" sz="2400" b="1"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3. Thái độ</a:t>
            </a:r>
            <a:r>
              <a:rPr lang="vi-VN"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a:t>
            </a:r>
            <a:endPar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buFontTx/>
              <a:buChar char="-"/>
              <a:defRPr/>
            </a:pP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Trẻ</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hứng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thú</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tham</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gia</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vào</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hoạt</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động</a:t>
            </a:r>
            <a:endPar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endParaRPr>
          </a:p>
          <a:p>
            <a:pPr algn="just">
              <a:buFontTx/>
              <a:buChar char="-"/>
              <a:defRPr/>
            </a:pP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Biết</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vâng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lời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người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lớn,hiếu</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thảo</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với</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ông</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bà</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bố</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 </a:t>
            </a:r>
            <a:r>
              <a:rPr lang="en-US" sz="2400" dirty="0" err="1"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mẹ</a:t>
            </a:r>
            <a:r>
              <a:rPr lang="en-US" sz="2400" dirty="0" smtClean="0">
                <a:solidFill>
                  <a:schemeClr val="tx1"/>
                </a:solidFill>
                <a:latin typeface="Times New Roman" panose="02020603050405020304" pitchFamily="18" charset="0"/>
                <a:cs typeface="Times New Roman" panose="02020603050405020304" pitchFamily="18" charset="0"/>
                <a:sym typeface="Arial" panose="020B0604020202020204" pitchFamily="34" charset="0"/>
              </a:rPr>
              <a:t>.</a:t>
            </a:r>
          </a:p>
          <a:p>
            <a:pPr algn="just">
              <a:defRPr/>
            </a:pPr>
            <a:endParaRPr lang="en-US" sz="2400" dirty="0" smtClean="0">
              <a:latin typeface="+mj-lt"/>
              <a:cs typeface="Arial" panose="020B0604020202020204" pitchFamily="34" charset="0"/>
              <a:sym typeface="Arial" panose="020B0604020202020204" pitchFamily="34" charset="0"/>
            </a:endParaRPr>
          </a:p>
          <a:p>
            <a:pPr algn="just">
              <a:defRPr/>
            </a:pPr>
            <a:endParaRPr lang="en-US" sz="2400" dirty="0" smtClean="0">
              <a:latin typeface="+mj-lt"/>
              <a:cs typeface="Arial" panose="020B0604020202020204" pitchFamily="34" charset="0"/>
              <a:sym typeface="Arial" panose="020B0604020202020204" pitchFamily="34" charset="0"/>
            </a:endParaRPr>
          </a:p>
          <a:p>
            <a:pPr algn="just">
              <a:defRPr/>
            </a:pPr>
            <a:endParaRPr lang="vi-VN" sz="2400" dirty="0">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197530" cy="1077218"/>
          </a:xfrm>
          <a:prstGeom prst="rect">
            <a:avLst/>
          </a:prstGeom>
          <a:noFill/>
        </p:spPr>
        <p:txBody>
          <a:bodyPr wrap="none">
            <a:spAutoFit/>
          </a:bodyPr>
          <a:lstStyle/>
          <a:p>
            <a:pPr marL="514350" indent="-514350">
              <a:buFontTx/>
              <a:buAutoNum type="arabicPeriod"/>
              <a:defRPr/>
            </a:pPr>
            <a:r>
              <a:rPr lang="vi-VN" sz="3200" b="1" dirty="0">
                <a:solidFill>
                  <a:srgbClr val="FF0000"/>
                </a:solidFill>
                <a:latin typeface="+mj-lt"/>
                <a:cs typeface="Arial" panose="020B0604020202020204" pitchFamily="34" charset="0"/>
                <a:sym typeface="Arial" panose="020B0604020202020204" pitchFamily="34" charset="0"/>
              </a:rPr>
              <a:t>Ổn định tổ chức, gây hứng thú:</a:t>
            </a:r>
          </a:p>
          <a:p>
            <a:pPr marL="514350" indent="-514350">
              <a:defRPr/>
            </a:pPr>
            <a:r>
              <a:rPr lang="en-US" sz="3200" b="1" dirty="0" smtClean="0">
                <a:solidFill>
                  <a:srgbClr val="FF0000"/>
                </a:solidFill>
                <a:latin typeface="+mj-lt"/>
                <a:cs typeface="Arial" panose="020B0604020202020204" pitchFamily="34" charset="0"/>
                <a:sym typeface="Arial" panose="020B0604020202020204" pitchFamily="34" charset="0"/>
              </a:rPr>
              <a:t>    </a:t>
            </a:r>
            <a:r>
              <a:rPr lang="vi-VN" sz="3200" b="1" dirty="0" smtClean="0">
                <a:solidFill>
                  <a:srgbClr val="FF0000"/>
                </a:solidFill>
                <a:latin typeface="+mj-lt"/>
                <a:cs typeface="Arial" panose="020B0604020202020204" pitchFamily="34" charset="0"/>
                <a:sym typeface="Arial" panose="020B0604020202020204" pitchFamily="34" charset="0"/>
              </a:rPr>
              <a:t>- </a:t>
            </a:r>
            <a:r>
              <a:rPr lang="vi-VN" sz="3200" b="1" dirty="0">
                <a:solidFill>
                  <a:srgbClr val="FF0000"/>
                </a:solidFill>
                <a:latin typeface="+mj-lt"/>
                <a:cs typeface="Arial" panose="020B0604020202020204" pitchFamily="34" charset="0"/>
                <a:sym typeface="Arial" panose="020B0604020202020204" pitchFamily="34" charset="0"/>
              </a:rPr>
              <a:t>Cô và trẻ hát bài hát: </a:t>
            </a:r>
            <a:r>
              <a:rPr lang="vi-VN" sz="3200" b="1" dirty="0" smtClean="0">
                <a:solidFill>
                  <a:srgbClr val="FF0000"/>
                </a:solidFill>
                <a:latin typeface="+mj-lt"/>
                <a:cs typeface="Arial" panose="020B0604020202020204" pitchFamily="34" charset="0"/>
                <a:sym typeface="Arial" panose="020B0604020202020204" pitchFamily="34" charset="0"/>
              </a:rPr>
              <a:t>“</a:t>
            </a:r>
            <a:r>
              <a:rPr lang="en-US" sz="3200" b="1" dirty="0" smtClean="0">
                <a:solidFill>
                  <a:srgbClr val="FF0000"/>
                </a:solidFill>
                <a:latin typeface="+mj-lt"/>
                <a:cs typeface="Arial" panose="020B0604020202020204" pitchFamily="34" charset="0"/>
                <a:sym typeface="Arial" panose="020B0604020202020204" pitchFamily="34" charset="0"/>
              </a:rPr>
              <a:t> </a:t>
            </a:r>
            <a:r>
              <a:rPr lang="en-US" sz="32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32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vi-VN" sz="3200" b="1" dirty="0" smtClean="0">
                <a:solidFill>
                  <a:srgbClr val="FF0000"/>
                </a:solidFill>
                <a:latin typeface="+mj-lt"/>
                <a:cs typeface="Arial" panose="020B0604020202020204" pitchFamily="34" charset="0"/>
                <a:sym typeface="Arial" panose="020B0604020202020204" pitchFamily="34" charset="0"/>
              </a:rPr>
              <a:t>”</a:t>
            </a:r>
            <a:endParaRPr lang="vi-VN" sz="3200" b="1" dirty="0">
              <a:solidFill>
                <a:srgbClr val="FF0000"/>
              </a:solidFill>
              <a:latin typeface="+mj-lt"/>
              <a:cs typeface="Arial" panose="020B0604020202020204" pitchFamily="34" charset="0"/>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nam hoc 21-22\hinhnen\images (2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1650" y="2301875"/>
            <a:ext cx="6391275" cy="584200"/>
          </a:xfrm>
          <a:prstGeom prst="rect">
            <a:avLst/>
          </a:prstGeom>
          <a:noFill/>
        </p:spPr>
        <p:txBody>
          <a:bodyPr wrap="none">
            <a:spAutoFit/>
          </a:bodyPr>
          <a:lstStyle/>
          <a:p>
            <a:pPr>
              <a:defRPr/>
            </a:pP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2.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Phương</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pháp</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hình</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thức</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tổ</a:t>
            </a:r>
            <a:r>
              <a:rPr lang="en-US" sz="32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200" b="1" dirty="0" err="1">
                <a:solidFill>
                  <a:srgbClr val="FF0000"/>
                </a:solidFill>
                <a:latin typeface="Times New Roman" panose="02020603050405020304" pitchFamily="18" charset="0"/>
                <a:cs typeface="Times New Roman" panose="02020603050405020304" pitchFamily="18" charset="0"/>
                <a:sym typeface="Arial" panose="020B0604020202020204" pitchFamily="34" charset="0"/>
              </a:rPr>
              <a:t>chức</a:t>
            </a:r>
            <a:r>
              <a:rPr lang="vi-VN" sz="3200" b="1" dirty="0">
                <a:solidFill>
                  <a:srgbClr val="FF0000"/>
                </a:solidFill>
                <a:latin typeface="+mj-lt"/>
                <a:cs typeface="Arial" panose="020B0604020202020204" pitchFamily="34" charset="0"/>
                <a:sym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F:\nam hoc 21-22\hinhnen\anh-background-mam-non_04010871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711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606925" y="134938"/>
            <a:ext cx="3948517" cy="769441"/>
          </a:xfrm>
          <a:prstGeom prst="rect">
            <a:avLst/>
          </a:prstGeom>
          <a:noFill/>
        </p:spPr>
        <p:txBody>
          <a:bodyPr wrap="none">
            <a:spAutoFit/>
          </a:bodyPr>
          <a:lstStyle/>
          <a:p>
            <a:pPr>
              <a:defRPr/>
            </a:pP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44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44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endParaRPr lang="vi-VN" sz="44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endParaRPr>
          </a:p>
        </p:txBody>
      </p:sp>
      <p:sp>
        <p:nvSpPr>
          <p:cNvPr id="7" name="TextBox 6"/>
          <p:cNvSpPr txBox="1"/>
          <p:nvPr/>
        </p:nvSpPr>
        <p:spPr>
          <a:xfrm>
            <a:off x="1706880" y="1478280"/>
            <a:ext cx="8839200" cy="4524315"/>
          </a:xfrm>
          <a:prstGeom prst="rect">
            <a:avLst/>
          </a:prstGeom>
          <a:noFill/>
        </p:spPr>
        <p:txBody>
          <a:bodyPr wrap="square">
            <a:spAutoFit/>
          </a:bodyPr>
          <a:lstStyle/>
          <a:p>
            <a:pPr algn="ctr">
              <a:defRPr/>
            </a:pPr>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br>
              <a:rPr lang="vi-VN" sz="3200" b="1" dirty="0" smtClean="0">
                <a:latin typeface="+mj-lt"/>
              </a:rPr>
            </a:br>
            <a:r>
              <a:rPr lang="vi-VN" sz="3200" b="1" dirty="0" smtClean="0">
                <a:latin typeface="+mj-lt"/>
              </a:rPr>
              <a:t>Quả nào quả ấy tròn vo</a:t>
            </a:r>
            <a:br>
              <a:rPr lang="vi-VN" sz="3200" b="1" dirty="0" smtClean="0">
                <a:latin typeface="+mj-lt"/>
              </a:rPr>
            </a:br>
            <a:r>
              <a:rPr lang="vi-VN" sz="3200" b="1" dirty="0" smtClean="0">
                <a:latin typeface="+mj-lt"/>
              </a:rPr>
              <a:t>Cành la, cành bỗng thơm tho khắp vườn</a:t>
            </a:r>
            <a:br>
              <a:rPr lang="vi-VN" sz="3200" b="1" dirty="0" smtClean="0">
                <a:latin typeface="+mj-lt"/>
              </a:rPr>
            </a:br>
            <a:r>
              <a:rPr lang="vi-VN" sz="3200" b="1" dirty="0" smtClean="0">
                <a:latin typeface="+mj-lt"/>
              </a:rPr>
              <a:t>Tay ông năm ấy trồng ươm</a:t>
            </a:r>
            <a:br>
              <a:rPr lang="vi-VN" sz="3200" b="1" dirty="0" smtClean="0">
                <a:latin typeface="+mj-lt"/>
              </a:rPr>
            </a:br>
            <a:r>
              <a:rPr lang="vi-VN" sz="3200" b="1" dirty="0" smtClean="0">
                <a:latin typeface="+mj-lt"/>
              </a:rPr>
              <a:t>Bây giờ cháu hái quả thơm biếu bà.</a:t>
            </a:r>
          </a:p>
          <a:p>
            <a:pPr algn="ctr"/>
            <a:endParaRPr lang="en-US" sz="3200" b="1" i="1" dirty="0" smtClean="0">
              <a:latin typeface="+mj-lt"/>
            </a:endParaRPr>
          </a:p>
          <a:p>
            <a:pPr algn="ctr"/>
            <a:r>
              <a:rPr lang="vi-VN" sz="3200" b="1" i="1" dirty="0" smtClean="0">
                <a:latin typeface="+mj-lt"/>
              </a:rPr>
              <a:t>Tác giả: Tạ Hữu Nguyên.</a:t>
            </a:r>
            <a:endParaRPr lang="vi-VN" sz="3200" b="1" dirty="0" smtClean="0">
              <a:latin typeface="+mj-lt"/>
            </a:endParaRPr>
          </a:p>
          <a:p>
            <a:pPr>
              <a:defRPr/>
            </a:pPr>
            <a:endParaRPr lang="vi-VN" sz="3200" b="1" dirty="0">
              <a:solidFill>
                <a:srgbClr val="002060"/>
              </a:solidFill>
              <a:latin typeface="+mj-lt"/>
              <a:cs typeface="Arial" panose="020B0604020202020204" pitchFamily="34" charset="0"/>
              <a:sym typeface="Arial" panose="020B0604020202020204" pitchFamily="34" charset="0"/>
            </a:endParaRPr>
          </a:p>
        </p:txBody>
      </p:sp>
      <p:pic>
        <p:nvPicPr>
          <p:cNvPr id="6" name="Chùm-quả-ngọt.mp3">
            <a:hlinkClick r:id="" action="ppaction://media"/>
          </p:cNvPr>
          <p:cNvPicPr>
            <a:picLocks noRot="1" noChangeAspect="1"/>
          </p:cNvPicPr>
          <p:nvPr>
            <a:audioFile r:link="rId2"/>
            <p:extLst>
              <p:ext uri="{DAA4B4D4-6D71-4841-9C94-3DE7FCFB9230}">
                <p14:media xmlns:p14="http://schemas.microsoft.com/office/powerpoint/2010/main" r:link="rId1"/>
              </p:ext>
            </p:extLst>
          </p:nvPr>
        </p:nvPicPr>
        <p:blipFill>
          <a:blip r:embed="rId5"/>
          <a:stretch>
            <a:fillRect/>
          </a:stretch>
        </p:blipFill>
        <p:spPr>
          <a:xfrm>
            <a:off x="11521440" y="6735762"/>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610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6-zpcloud.zdn.vn/7108051126010505236/d10afba9adca62943bdb.jpg"/>
          <p:cNvPicPr>
            <a:picLocks noChangeAspect="1" noChangeArrowheads="1"/>
          </p:cNvPicPr>
          <p:nvPr/>
        </p:nvPicPr>
        <p:blipFill>
          <a:blip r:embed="rId4"/>
          <a:srcRect/>
          <a:stretch>
            <a:fillRect/>
          </a:stretch>
        </p:blipFill>
        <p:spPr bwMode="auto">
          <a:xfrm>
            <a:off x="0" y="51949"/>
            <a:ext cx="12192000" cy="6821440"/>
          </a:xfrm>
          <a:prstGeom prst="rect">
            <a:avLst/>
          </a:prstGeom>
          <a:noFill/>
        </p:spPr>
      </p:pic>
      <p:sp>
        <p:nvSpPr>
          <p:cNvPr id="4" name="Rectangle 3"/>
          <p:cNvSpPr/>
          <p:nvPr/>
        </p:nvSpPr>
        <p:spPr>
          <a:xfrm>
            <a:off x="0" y="5796171"/>
            <a:ext cx="6096000" cy="1077218"/>
          </a:xfrm>
          <a:prstGeom prst="rect">
            <a:avLst/>
          </a:prstGeom>
        </p:spPr>
        <p:txBody>
          <a:bodyPr>
            <a:spAutoFit/>
          </a:bodyPr>
          <a:lstStyle/>
          <a:p>
            <a:r>
              <a:rPr lang="vi-VN" sz="3200" b="1" dirty="0" smtClean="0">
                <a:latin typeface="+mj-lt"/>
              </a:rPr>
              <a:t>Rung rinh chùm quả mùa xuân</a:t>
            </a:r>
            <a:br>
              <a:rPr lang="vi-VN" sz="3200" b="1" dirty="0" smtClean="0">
                <a:latin typeface="+mj-lt"/>
              </a:rPr>
            </a:br>
            <a:r>
              <a:rPr lang="vi-VN" sz="3200" b="1" dirty="0" smtClean="0">
                <a:latin typeface="+mj-lt"/>
              </a:rPr>
              <a:t>Nhìn xa thì ấm, nhìn gần thì no</a:t>
            </a:r>
            <a:endParaRPr lang="en-US" sz="3200" dirty="0">
              <a:latin typeface="+mj-lt"/>
            </a:endParaRPr>
          </a:p>
        </p:txBody>
      </p:sp>
      <p:pic>
        <p:nvPicPr>
          <p:cNvPr id="5" name="đoạn 1.chum qua ngot.mp3">
            <a:hlinkClick r:id="" action="ppaction://media"/>
          </p:cNvPr>
          <p:cNvPicPr>
            <a:picLocks noRot="1" noChangeAspect="1"/>
          </p:cNvPicPr>
          <p:nvPr>
            <a:audioFile r:link="rId2"/>
            <p:extLst>
              <p:ext uri="{DAA4B4D4-6D71-4841-9C94-3DE7FCFB9230}">
                <p14:media xmlns:p14="http://schemas.microsoft.com/office/powerpoint/2010/main" r:link="rId1"/>
              </p:ext>
            </p:extLst>
          </p:nvPr>
        </p:nvPicPr>
        <p:blipFill>
          <a:blip r:embed="rId5"/>
          <a:stretch>
            <a:fillRect/>
          </a:stretch>
        </p:blipFill>
        <p:spPr>
          <a:xfrm>
            <a:off x="350520" y="6628914"/>
            <a:ext cx="244475" cy="244475"/>
          </a:xfrm>
          <a:prstGeom prst="rect">
            <a:avLst/>
          </a:prstGeom>
        </p:spPr>
      </p:pic>
      <p:sp>
        <p:nvSpPr>
          <p:cNvPr id="6" name="Rectangle 5"/>
          <p:cNvSpPr/>
          <p:nvPr/>
        </p:nvSpPr>
        <p:spPr>
          <a:xfrm>
            <a:off x="4678680" y="0"/>
            <a:ext cx="3262432" cy="646331"/>
          </a:xfrm>
          <a:prstGeom prst="rect">
            <a:avLst/>
          </a:prstGeom>
        </p:spPr>
        <p:txBody>
          <a:bodyPr wrap="none">
            <a:spAutoFit/>
          </a:bodyPr>
          <a:lstStyle/>
          <a:p>
            <a:pPr>
              <a:defRPr/>
            </a:pP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Chùm</a:t>
            </a:r>
            <a:r>
              <a:rPr lang="en-US" sz="36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quả</a:t>
            </a:r>
            <a:r>
              <a:rPr lang="en-US" sz="3600" b="1" dirty="0"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 </a:t>
            </a:r>
            <a:r>
              <a:rPr lang="en-US" sz="3600" b="1" dirty="0" err="1" smtClean="0">
                <a:solidFill>
                  <a:srgbClr val="FF0000"/>
                </a:solidFill>
                <a:latin typeface="Times New Roman" panose="02020603050405020304" pitchFamily="18" charset="0"/>
                <a:cs typeface="Times New Roman" panose="02020603050405020304" pitchFamily="18" charset="0"/>
                <a:sym typeface="Arial" panose="020B0604020202020204" pitchFamily="34" charset="0"/>
              </a:rPr>
              <a:t>ngọt</a:t>
            </a:r>
            <a:endParaRPr lang="vi-VN" sz="3600" b="1" dirty="0">
              <a:solidFill>
                <a:srgbClr val="FF0000"/>
              </a:solidFill>
              <a:latin typeface="Times New Roman" panose="02020603050405020304" pitchFamily="18" charset="0"/>
              <a:cs typeface="Times New Roman" panose="02020603050405020304" pitchFamily="18" charset="0"/>
              <a:sym typeface="Arial" panose="020B0604020202020204" pitchFamily="34" charset="0"/>
            </a:endParaRPr>
          </a:p>
        </p:txBody>
      </p:sp>
    </p:spTree>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https://f6-zpcloud.zdn.vn/627929933822628711/4cc59861ce02015c5813.jpg"/>
          <p:cNvPicPr>
            <a:picLocks noChangeAspect="1" noChangeArrowheads="1"/>
          </p:cNvPicPr>
          <p:nvPr/>
        </p:nvPicPr>
        <p:blipFill>
          <a:blip r:embed="rId4"/>
          <a:srcRect/>
          <a:stretch>
            <a:fillRect/>
          </a:stretch>
        </p:blipFill>
        <p:spPr bwMode="auto">
          <a:xfrm>
            <a:off x="0" y="1"/>
            <a:ext cx="12202490" cy="6858000"/>
          </a:xfrm>
          <a:prstGeom prst="rect">
            <a:avLst/>
          </a:prstGeom>
          <a:noFill/>
        </p:spPr>
      </p:pic>
      <p:sp>
        <p:nvSpPr>
          <p:cNvPr id="3" name="Rectangle 2"/>
          <p:cNvSpPr/>
          <p:nvPr/>
        </p:nvSpPr>
        <p:spPr>
          <a:xfrm>
            <a:off x="0" y="5780782"/>
            <a:ext cx="7452360" cy="1077218"/>
          </a:xfrm>
          <a:prstGeom prst="rect">
            <a:avLst/>
          </a:prstGeom>
        </p:spPr>
        <p:txBody>
          <a:bodyPr wrap="square">
            <a:spAutoFit/>
          </a:bodyPr>
          <a:lstStyle/>
          <a:p>
            <a:r>
              <a:rPr lang="vi-VN" sz="3200" b="1" dirty="0" smtClean="0">
                <a:solidFill>
                  <a:schemeClr val="tx1"/>
                </a:solidFill>
                <a:latin typeface="+mj-lt"/>
              </a:rPr>
              <a:t>Quả nào quả ấy tròn vo</a:t>
            </a:r>
            <a:br>
              <a:rPr lang="vi-VN" sz="3200" b="1" dirty="0" smtClean="0">
                <a:solidFill>
                  <a:schemeClr val="tx1"/>
                </a:solidFill>
                <a:latin typeface="+mj-lt"/>
              </a:rPr>
            </a:br>
            <a:r>
              <a:rPr lang="vi-VN" sz="3200" b="1" dirty="0" smtClean="0">
                <a:solidFill>
                  <a:schemeClr val="tx1"/>
                </a:solidFill>
                <a:latin typeface="+mj-lt"/>
              </a:rPr>
              <a:t>Cành la, cành bỗng thơm tho khắp vườn</a:t>
            </a:r>
            <a:endParaRPr lang="en-US" sz="3200" dirty="0">
              <a:solidFill>
                <a:schemeClr val="tx1"/>
              </a:solidFill>
              <a:latin typeface="+mj-lt"/>
            </a:endParaRPr>
          </a:p>
        </p:txBody>
      </p:sp>
      <p:pic>
        <p:nvPicPr>
          <p:cNvPr id="7" name="doan 222222222222.mp3">
            <a:hlinkClick r:id="" action="ppaction://media"/>
          </p:cNvPr>
          <p:cNvPicPr>
            <a:picLocks noRot="1" noChangeAspect="1"/>
          </p:cNvPicPr>
          <p:nvPr>
            <a:audioFile r:link="rId2"/>
            <p:extLst>
              <p:ext uri="{DAA4B4D4-6D71-4841-9C94-3DE7FCFB9230}">
                <p14:media xmlns:p14="http://schemas.microsoft.com/office/powerpoint/2010/main" r:link="rId1"/>
              </p:ext>
            </p:extLst>
          </p:nvPr>
        </p:nvPicPr>
        <p:blipFill>
          <a:blip r:embed="rId5"/>
          <a:stretch>
            <a:fillRect/>
          </a:stretch>
        </p:blipFill>
        <p:spPr>
          <a:xfrm>
            <a:off x="487680" y="618680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757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5-zpcloud.zdn.vn/3063307209545413289/2733e6acb0cf7f9126de.jpg"/>
          <p:cNvPicPr>
            <a:picLocks noChangeAspect="1" noChangeArrowheads="1"/>
          </p:cNvPicPr>
          <p:nvPr/>
        </p:nvPicPr>
        <p:blipFill>
          <a:blip r:embed="rId4"/>
          <a:srcRect/>
          <a:stretch>
            <a:fillRect/>
          </a:stretch>
        </p:blipFill>
        <p:spPr bwMode="auto">
          <a:xfrm>
            <a:off x="0" y="16238"/>
            <a:ext cx="12191999" cy="6841762"/>
          </a:xfrm>
          <a:prstGeom prst="rect">
            <a:avLst/>
          </a:prstGeom>
          <a:noFill/>
        </p:spPr>
      </p:pic>
      <p:sp>
        <p:nvSpPr>
          <p:cNvPr id="3" name="Rectangle 2"/>
          <p:cNvSpPr/>
          <p:nvPr/>
        </p:nvSpPr>
        <p:spPr>
          <a:xfrm>
            <a:off x="0" y="5780782"/>
            <a:ext cx="7269480" cy="1077218"/>
          </a:xfrm>
          <a:prstGeom prst="rect">
            <a:avLst/>
          </a:prstGeom>
        </p:spPr>
        <p:txBody>
          <a:bodyPr wrap="square">
            <a:spAutoFit/>
          </a:bodyPr>
          <a:lstStyle/>
          <a:p>
            <a:r>
              <a:rPr lang="vi-VN" sz="3200" b="1" dirty="0" smtClean="0">
                <a:solidFill>
                  <a:schemeClr val="tx1"/>
                </a:solidFill>
                <a:latin typeface="+mj-lt"/>
              </a:rPr>
              <a:t>Tay ông năm ấy trồng ươm</a:t>
            </a:r>
            <a:br>
              <a:rPr lang="vi-VN" sz="3200" b="1" dirty="0" smtClean="0">
                <a:solidFill>
                  <a:schemeClr val="tx1"/>
                </a:solidFill>
                <a:latin typeface="+mj-lt"/>
              </a:rPr>
            </a:br>
            <a:r>
              <a:rPr lang="vi-VN" sz="3200" b="1" dirty="0" smtClean="0">
                <a:solidFill>
                  <a:schemeClr val="tx1"/>
                </a:solidFill>
                <a:latin typeface="+mj-lt"/>
              </a:rPr>
              <a:t>Bây giờ cháu hái quả thơm biếu bà.</a:t>
            </a:r>
            <a:endParaRPr lang="en-US" sz="3200" dirty="0">
              <a:solidFill>
                <a:schemeClr val="tx1"/>
              </a:solidFill>
              <a:latin typeface="+mj-lt"/>
            </a:endParaRPr>
          </a:p>
        </p:txBody>
      </p:sp>
      <p:pic>
        <p:nvPicPr>
          <p:cNvPr id="6" name="đoan 3.m4a">
            <a:hlinkClick r:id="" action="ppaction://media"/>
          </p:cNvPr>
          <p:cNvPicPr>
            <a:picLocks noRot="1" noChangeAspect="1"/>
          </p:cNvPicPr>
          <p:nvPr>
            <a:audioFile r:link="rId2"/>
            <p:extLst>
              <p:ext uri="{DAA4B4D4-6D71-4841-9C94-3DE7FCFB9230}">
                <p14:media xmlns:p14="http://schemas.microsoft.com/office/powerpoint/2010/main" r:link="rId1"/>
              </p:ext>
            </p:extLst>
          </p:nvPr>
        </p:nvPicPr>
        <p:blipFill>
          <a:blip r:embed="rId5"/>
          <a:stretch>
            <a:fillRect/>
          </a:stretch>
        </p:blipFill>
        <p:spPr>
          <a:xfrm>
            <a:off x="518160" y="6613525"/>
            <a:ext cx="244475" cy="2444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ngtree-cute-cartoon-sunflower-sun-background-poster-image_206863.jpg"/>
          <p:cNvPicPr>
            <a:picLocks noChangeAspect="1" noChangeArrowheads="1"/>
          </p:cNvPicPr>
          <p:nvPr/>
        </p:nvPicPr>
        <p:blipFill>
          <a:blip r:embed="rId2"/>
          <a:srcRect/>
          <a:stretch>
            <a:fillRect/>
          </a:stretch>
        </p:blipFill>
        <p:spPr bwMode="auto">
          <a:xfrm>
            <a:off x="0" y="0"/>
            <a:ext cx="12157166" cy="6858000"/>
          </a:xfrm>
          <a:prstGeom prst="rect">
            <a:avLst/>
          </a:prstGeom>
          <a:noFill/>
        </p:spPr>
      </p:pic>
      <p:sp>
        <p:nvSpPr>
          <p:cNvPr id="4" name="Rectangle 3"/>
          <p:cNvSpPr/>
          <p:nvPr/>
        </p:nvSpPr>
        <p:spPr>
          <a:xfrm>
            <a:off x="4328160" y="2499360"/>
            <a:ext cx="3842125" cy="830997"/>
          </a:xfrm>
          <a:prstGeom prst="rect">
            <a:avLst/>
          </a:prstGeom>
        </p:spPr>
        <p:txBody>
          <a:bodyPr wrap="square">
            <a:spAutoFit/>
          </a:bodyPr>
          <a:lstStyle/>
          <a:p>
            <a:pPr algn="ctr"/>
            <a:r>
              <a:rPr lang="en-US" sz="48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Đàm</a:t>
            </a:r>
            <a:r>
              <a:rPr lang="en-US" sz="48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en-US" sz="48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thoại</a:t>
            </a:r>
            <a:endParaRPr lang="en-US" sz="4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xit" presetSubtype="0" fill="hold" grpId="0" nodeType="clickEffect">
                                  <p:stCondLst>
                                    <p:cond delay="0"/>
                                  </p:stCondLst>
                                  <p:childTnLst>
                                    <p:animEffect transition="out" filter="wedge">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quot;/&gt;&lt;property id=&quot;20307&quot; value=&quot;257&quot;/&gt;&lt;/object&gt;&lt;object type=&quot;3&quot; unique_id=&quot;10004&quot;&gt;&lt;property id=&quot;20148&quot; value=&quot;5&quot;/&gt;&lt;property id=&quot;20300&quot; value=&quot;Slide 2&quot;/&gt;&lt;property id=&quot;20307&quot; value=&quot;25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60&quot;/&gt;&lt;/object&gt;&lt;object type=&quot;3&quot; unique_id=&quot;10007&quot;&gt;&lt;property id=&quot;20148&quot; value=&quot;5&quot;/&gt;&lt;property id=&quot;20300&quot; value=&quot;Slide 5&quot;/&gt;&lt;property id=&quot;20307&quot; value=&quot;261&quot;/&gt;&lt;/object&gt;&lt;object type=&quot;3&quot; unique_id=&quot;10008&quot;&gt;&lt;property id=&quot;20148&quot; value=&quot;5&quot;/&gt;&lt;property id=&quot;20300&quot; value=&quot;Slide 6&quot;/&gt;&lt;property id=&quot;20307&quot; value=&quot;256&quot;/&gt;&lt;/object&gt;&lt;/object&gt;&lt;object type=&quot;8&quot; unique_id=&quot;10016&quot;&gt;&lt;/object&gt;&lt;/object&gt;&lt;/database&gt;"/>
  <p:tag name="MMPROD_NEXTUNIQUEID" val="10009"/>
  <p:tag name="SECTOMILLISECCONVERTED" val="1"/>
  <p:tag name="INKNOELEADERBOARD" val="-201365824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330</Words>
  <Application>Microsoft Office PowerPoint</Application>
  <PresentationFormat>Widescreen</PresentationFormat>
  <Paragraphs>50</Paragraphs>
  <Slides>18</Slides>
  <Notes>0</Notes>
  <HiddenSlides>0</HiddenSlides>
  <MMClips>5</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 a Presentation</dc:title>
  <dc:creator>Orians, A.J.</dc:creator>
  <cp:lastModifiedBy>Techsi.vn</cp:lastModifiedBy>
  <cp:revision>58</cp:revision>
  <dcterms:created xsi:type="dcterms:W3CDTF">2024-01-18T06:49:51Z</dcterms:created>
  <dcterms:modified xsi:type="dcterms:W3CDTF">2024-01-24T09:18:38Z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67265EBE698740948C882EEB59E9B418_12</vt:lpwstr>
  </property>
  <property fmtid="{D5CDD505-2E9C-101B-9397-08002B2CF9AE}" pid="3" name="KSOProductBuildVer">
    <vt:lpwstr>1033-12.2.0.13412</vt:lpwstr>
  </property>
</Properties>
</file>