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28800" y="3420319"/>
            <a:ext cx="487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algn="ctr"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5" y="222747"/>
            <a:ext cx="1034621" cy="9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511</Words>
  <Application>Microsoft Office PowerPoint</Application>
  <PresentationFormat>On-screen Show (4:3)</PresentationFormat>
  <Paragraphs>64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13</cp:revision>
  <dcterms:created xsi:type="dcterms:W3CDTF">2021-11-13T12:47:57Z</dcterms:created>
  <dcterms:modified xsi:type="dcterms:W3CDTF">2024-01-24T08:44:33Z</dcterms:modified>
</cp:coreProperties>
</file>