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0" r:id="rId2"/>
    <p:sldId id="257" r:id="rId3"/>
    <p:sldId id="258" r:id="rId4"/>
    <p:sldId id="265" r:id="rId5"/>
    <p:sldId id="264" r:id="rId6"/>
    <p:sldId id="259" r:id="rId7"/>
    <p:sldId id="268" r:id="rId8"/>
    <p:sldId id="269" r:id="rId9"/>
    <p:sldId id="260" r:id="rId10"/>
    <p:sldId id="261" r:id="rId11"/>
    <p:sldId id="266" r:id="rId12"/>
    <p:sldId id="267" r:id="rId13"/>
    <p:sldId id="262" r:id="rId14"/>
    <p:sldId id="263" r:id="rId15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FA8611F3-8D66-43D0-B634-2C1FAE5A8810}">
          <p14:sldIdLst>
            <p14:sldId id="270"/>
            <p14:sldId id="257"/>
            <p14:sldId id="258"/>
            <p14:sldId id="265"/>
            <p14:sldId id="264"/>
            <p14:sldId id="259"/>
            <p14:sldId id="268"/>
            <p14:sldId id="269"/>
            <p14:sldId id="260"/>
            <p14:sldId id="261"/>
            <p14:sldId id="266"/>
            <p14:sldId id="267"/>
            <p14:sldId id="262"/>
            <p14:sldId id="26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8" d="100"/>
          <a:sy n="88" d="100"/>
        </p:scale>
        <p:origin x="576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phụ đề của Bản cái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95F8D-2A05-478F-8969-FFADC5837FB9}" type="datetimeFigureOut">
              <a:rPr lang="vi-VN" smtClean="0"/>
              <a:t>24/01/2024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D10B8-62DE-49EF-8801-E2AC2B8C384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13900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95F8D-2A05-478F-8969-FFADC5837FB9}" type="datetimeFigureOut">
              <a:rPr lang="vi-VN" smtClean="0"/>
              <a:t>24/01/2024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D10B8-62DE-49EF-8801-E2AC2B8C384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173585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95F8D-2A05-478F-8969-FFADC5837FB9}" type="datetimeFigureOut">
              <a:rPr lang="vi-VN" smtClean="0"/>
              <a:t>24/01/2024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D10B8-62DE-49EF-8801-E2AC2B8C384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355178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95F8D-2A05-478F-8969-FFADC5837FB9}" type="datetimeFigureOut">
              <a:rPr lang="vi-VN" smtClean="0"/>
              <a:t>24/01/2024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D10B8-62DE-49EF-8801-E2AC2B8C384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205613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95F8D-2A05-478F-8969-FFADC5837FB9}" type="datetimeFigureOut">
              <a:rPr lang="vi-VN" smtClean="0"/>
              <a:t>24/01/2024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D10B8-62DE-49EF-8801-E2AC2B8C384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405844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95F8D-2A05-478F-8969-FFADC5837FB9}" type="datetimeFigureOut">
              <a:rPr lang="vi-VN" smtClean="0"/>
              <a:t>24/01/2024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D10B8-62DE-49EF-8801-E2AC2B8C384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64863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95F8D-2A05-478F-8969-FFADC5837FB9}" type="datetimeFigureOut">
              <a:rPr lang="vi-VN" smtClean="0"/>
              <a:t>24/01/2024</a:t>
            </a:fld>
            <a:endParaRPr lang="vi-VN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D10B8-62DE-49EF-8801-E2AC2B8C384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054125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95F8D-2A05-478F-8969-FFADC5837FB9}" type="datetimeFigureOut">
              <a:rPr lang="vi-VN" smtClean="0"/>
              <a:t>24/01/2024</a:t>
            </a:fld>
            <a:endParaRPr lang="vi-VN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D10B8-62DE-49EF-8801-E2AC2B8C384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958626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95F8D-2A05-478F-8969-FFADC5837FB9}" type="datetimeFigureOut">
              <a:rPr lang="vi-VN" smtClean="0"/>
              <a:t>24/01/2024</a:t>
            </a:fld>
            <a:endParaRPr lang="vi-VN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D10B8-62DE-49EF-8801-E2AC2B8C384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948714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95F8D-2A05-478F-8969-FFADC5837FB9}" type="datetimeFigureOut">
              <a:rPr lang="vi-VN" smtClean="0"/>
              <a:t>24/01/2024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D10B8-62DE-49EF-8801-E2AC2B8C384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973496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95F8D-2A05-478F-8969-FFADC5837FB9}" type="datetimeFigureOut">
              <a:rPr lang="vi-VN" smtClean="0"/>
              <a:t>24/01/2024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D10B8-62DE-49EF-8801-E2AC2B8C384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51232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C95F8D-2A05-478F-8969-FFADC5837FB9}" type="datetimeFigureOut">
              <a:rPr lang="vi-VN" smtClean="0"/>
              <a:t>24/01/2024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0D10B8-62DE-49EF-8801-E2AC2B8C384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35383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7" Type="http://schemas.openxmlformats.org/officeDocument/2006/relationships/image" Target="../media/image3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3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16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image" Target="../media/image13.jpg"/><Relationship Id="rId4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jpg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24.jpg"/><Relationship Id="rId7" Type="http://schemas.openxmlformats.org/officeDocument/2006/relationships/image" Target="../media/image27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26.jpg"/><Relationship Id="rId10" Type="http://schemas.openxmlformats.org/officeDocument/2006/relationships/image" Target="../media/image29.PNG"/><Relationship Id="rId4" Type="http://schemas.openxmlformats.org/officeDocument/2006/relationships/image" Target="../media/image25.jpg"/><Relationship Id="rId9" Type="http://schemas.openxmlformats.org/officeDocument/2006/relationships/image" Target="../media/image2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pic>
        <p:nvPicPr>
          <p:cNvPr id="12291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26988"/>
            <a:ext cx="12192000" cy="6850063"/>
          </a:xfrm>
        </p:spPr>
      </p:pic>
      <p:sp>
        <p:nvSpPr>
          <p:cNvPr id="12292" name="Rectangle 5"/>
          <p:cNvSpPr>
            <a:spLocks noChangeArrowheads="1"/>
          </p:cNvSpPr>
          <p:nvPr/>
        </p:nvSpPr>
        <p:spPr bwMode="auto">
          <a:xfrm>
            <a:off x="2057400" y="1752600"/>
            <a:ext cx="456353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 b="1">
              <a:solidFill>
                <a:srgbClr val="6600CC"/>
              </a:solidFill>
              <a:latin typeface="Tahoma" pitchFamily="34" charset="0"/>
            </a:endParaRPr>
          </a:p>
        </p:txBody>
      </p:sp>
      <p:sp>
        <p:nvSpPr>
          <p:cNvPr id="12293" name="Rectangle 6"/>
          <p:cNvSpPr>
            <a:spLocks noChangeArrowheads="1"/>
          </p:cNvSpPr>
          <p:nvPr/>
        </p:nvSpPr>
        <p:spPr bwMode="auto">
          <a:xfrm>
            <a:off x="3814234" y="3108325"/>
            <a:ext cx="456353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 b="1">
              <a:solidFill>
                <a:srgbClr val="CC3399"/>
              </a:solidFill>
              <a:latin typeface="Tahoma" pitchFamily="34" charset="0"/>
            </a:endParaRPr>
          </a:p>
        </p:txBody>
      </p:sp>
      <p:sp>
        <p:nvSpPr>
          <p:cNvPr id="12294" name="WordArt 10"/>
          <p:cNvSpPr>
            <a:spLocks noChangeArrowheads="1" noChangeShapeType="1" noTextEdit="1"/>
          </p:cNvSpPr>
          <p:nvPr/>
        </p:nvSpPr>
        <p:spPr bwMode="auto">
          <a:xfrm>
            <a:off x="2362200" y="1295400"/>
            <a:ext cx="72390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4000" b="1" kern="10">
              <a:ln w="9525">
                <a:solidFill>
                  <a:schemeClr val="tx1"/>
                </a:solidFill>
                <a:round/>
                <a:headEnd/>
                <a:tailEnd/>
              </a:ln>
              <a:solidFill>
                <a:srgbClr val="CC00CC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.VnAvant"/>
            </a:endParaRPr>
          </a:p>
        </p:txBody>
      </p:sp>
      <p:sp>
        <p:nvSpPr>
          <p:cNvPr id="12295" name="WordArt 11"/>
          <p:cNvSpPr>
            <a:spLocks noChangeArrowheads="1" noChangeShapeType="1" noTextEdit="1"/>
          </p:cNvSpPr>
          <p:nvPr/>
        </p:nvSpPr>
        <p:spPr bwMode="auto">
          <a:xfrm>
            <a:off x="3962400" y="2209800"/>
            <a:ext cx="34290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4000" b="1" kern="10">
              <a:ln w="9525">
                <a:solidFill>
                  <a:srgbClr val="000066"/>
                </a:solidFill>
                <a:round/>
                <a:headEnd/>
                <a:tailEnd/>
              </a:ln>
              <a:solidFill>
                <a:srgbClr val="0000CC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.VnAvant"/>
            </a:endParaRPr>
          </a:p>
        </p:txBody>
      </p:sp>
      <p:sp>
        <p:nvSpPr>
          <p:cNvPr id="12296" name="Rectangle 10"/>
          <p:cNvSpPr>
            <a:spLocks noChangeArrowheads="1"/>
          </p:cNvSpPr>
          <p:nvPr/>
        </p:nvSpPr>
        <p:spPr bwMode="auto">
          <a:xfrm>
            <a:off x="1981200" y="1738244"/>
            <a:ext cx="868680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endParaRPr lang="en-US" sz="2400" b="1" dirty="0">
              <a:solidFill>
                <a:srgbClr val="FF0000"/>
              </a:solidFill>
              <a:latin typeface="Times New Rome"/>
            </a:endParaRPr>
          </a:p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  <a:endParaRPr lang="vi-VN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fr-FR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KHÁM PHÁ</a:t>
            </a:r>
            <a:endParaRPr lang="vi-VN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92350" y="3197882"/>
            <a:ext cx="701040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endParaRPr lang="en-US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70C0"/>
              </a:solidFill>
              <a:latin typeface=".VnTime" pitchFamily="34" charset="0"/>
            </a:endParaRPr>
          </a:p>
        </p:txBody>
      </p:sp>
      <p:sp>
        <p:nvSpPr>
          <p:cNvPr id="12298" name="TextBox 12"/>
          <p:cNvSpPr txBox="1">
            <a:spLocks noChangeArrowheads="1"/>
          </p:cNvSpPr>
          <p:nvPr/>
        </p:nvSpPr>
        <p:spPr bwMode="auto">
          <a:xfrm>
            <a:off x="1231900" y="2691439"/>
            <a:ext cx="9728200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ill Sans M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tài: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chưng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 tuổi: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 giáo </a:t>
            </a:r>
            <a:r>
              <a:rPr lang="en-US" sz="280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99" name="Rectangle 13"/>
          <p:cNvSpPr>
            <a:spLocks noChangeArrowheads="1"/>
          </p:cNvSpPr>
          <p:nvPr/>
        </p:nvSpPr>
        <p:spPr bwMode="auto">
          <a:xfrm>
            <a:off x="1524000" y="152401"/>
            <a:ext cx="9144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UỶ BAN NHÂN DÂN QUẬN LONG BIÊN</a:t>
            </a:r>
            <a:endParaRPr lang="vi-VN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fr-FR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</a:t>
            </a:r>
            <a:r>
              <a:rPr lang="fr-FR" sz="1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 </a:t>
            </a:r>
            <a:r>
              <a:rPr lang="fr-FR" sz="16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MỘC LAN</a:t>
            </a:r>
            <a:endParaRPr lang="vi-VN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5039711" y="737176"/>
            <a:ext cx="2112579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7B40656A-C465-4822-BE0B-997E71E9FA4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063" y="908647"/>
            <a:ext cx="1399070" cy="1343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502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hỗ dành sẵn cho Nội dung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2" y="14085"/>
            <a:ext cx="12192000" cy="7320992"/>
          </a:xfrm>
        </p:spPr>
      </p:pic>
      <p:pic>
        <p:nvPicPr>
          <p:cNvPr id="8" name="Hình ảnh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866" y="49202"/>
            <a:ext cx="3089912" cy="26337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Hình ảnh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341" y="617932"/>
            <a:ext cx="2957620" cy="24411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Hình ảnh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81" y="3212572"/>
            <a:ext cx="3101169" cy="247281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Hình ảnh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9320" y="4931495"/>
            <a:ext cx="3087651" cy="25141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Hình ảnh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8118" y="896981"/>
            <a:ext cx="2986423" cy="22254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Mũi tên: Hình ngũ giác 17"/>
          <p:cNvSpPr/>
          <p:nvPr/>
        </p:nvSpPr>
        <p:spPr>
          <a:xfrm>
            <a:off x="0" y="14085"/>
            <a:ext cx="4891314" cy="703385"/>
          </a:xfrm>
          <a:prstGeom prst="homePlat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tx1"/>
                </a:solidFill>
                <a:latin typeface="+mj-lt"/>
              </a:rPr>
              <a:t>CÁCH GÓI BÁNH BẰNG KHUÔN</a:t>
            </a:r>
          </a:p>
        </p:txBody>
      </p:sp>
      <p:sp>
        <p:nvSpPr>
          <p:cNvPr id="19" name="Mũi tên: Phải 18"/>
          <p:cNvSpPr/>
          <p:nvPr/>
        </p:nvSpPr>
        <p:spPr>
          <a:xfrm rot="9503920">
            <a:off x="4113318" y="914152"/>
            <a:ext cx="670669" cy="35024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0" name="Mũi tên: Phải 19"/>
          <p:cNvSpPr/>
          <p:nvPr/>
        </p:nvSpPr>
        <p:spPr>
          <a:xfrm rot="6872468">
            <a:off x="1826403" y="2858975"/>
            <a:ext cx="585228" cy="3084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1" name="Mũi tên: Phải 20"/>
          <p:cNvSpPr/>
          <p:nvPr/>
        </p:nvSpPr>
        <p:spPr>
          <a:xfrm rot="1890932">
            <a:off x="2169570" y="5624303"/>
            <a:ext cx="623961" cy="2904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2" name="Mũi tên: Phải 21"/>
          <p:cNvSpPr/>
          <p:nvPr/>
        </p:nvSpPr>
        <p:spPr>
          <a:xfrm rot="17144739">
            <a:off x="9848220" y="2871223"/>
            <a:ext cx="603032" cy="3218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3" name="Mũi tên: Phải 22"/>
          <p:cNvSpPr/>
          <p:nvPr/>
        </p:nvSpPr>
        <p:spPr>
          <a:xfrm rot="11783647">
            <a:off x="7824692" y="1000311"/>
            <a:ext cx="781300" cy="34085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4" name="Hình ảnh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6210" y="3178901"/>
            <a:ext cx="2957620" cy="24411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Hình ảnh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0882" y="4952152"/>
            <a:ext cx="3101169" cy="247281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Mũi tên: Xuống 25"/>
          <p:cNvSpPr/>
          <p:nvPr/>
        </p:nvSpPr>
        <p:spPr>
          <a:xfrm rot="16200000">
            <a:off x="5813968" y="6023383"/>
            <a:ext cx="322646" cy="43106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7" name="Mũi tên: Phải 26"/>
          <p:cNvSpPr/>
          <p:nvPr/>
        </p:nvSpPr>
        <p:spPr>
          <a:xfrm rot="19175096">
            <a:off x="9197327" y="5451415"/>
            <a:ext cx="573467" cy="3372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23040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hỗ dành sẵn cho Nội dung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8" name="MuaXuanOiBeat-Dangcapnhat_vqg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247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06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video bánh chưng cắt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176963"/>
          </a:xfrm>
        </p:spPr>
      </p:pic>
    </p:spTree>
    <p:extLst>
      <p:ext uri="{BB962C8B-B14F-4D97-AF65-F5344CB8AC3E}">
        <p14:creationId xmlns:p14="http://schemas.microsoft.com/office/powerpoint/2010/main" val="2125055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7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Hình ảnh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5" name="Chỗ dành sẵn cho Nội dung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33" y="675249"/>
            <a:ext cx="5022167" cy="5486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Hình ảnh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120" y="675249"/>
            <a:ext cx="5715000" cy="53879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864415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158" y="0"/>
            <a:ext cx="88096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5774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13" name="Chỗ dành sẵn cho Nội dung 12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14" name="Be-Chuc-Xuan-Thuy-An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39397" y="2350476"/>
            <a:ext cx="1655298" cy="1672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646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21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hỗ dành sẵn cho Nội dung 11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5416"/>
            <a:ext cx="12152140" cy="5606622"/>
          </a:xfrm>
        </p:spPr>
      </p:pic>
      <p:sp>
        <p:nvSpPr>
          <p:cNvPr id="15" name="Cuộn: Ngang 14"/>
          <p:cNvSpPr/>
          <p:nvPr/>
        </p:nvSpPr>
        <p:spPr>
          <a:xfrm>
            <a:off x="844060" y="0"/>
            <a:ext cx="10761785" cy="1538684"/>
          </a:xfrm>
          <a:prstGeom prst="horizontalScroll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rgbClr val="FF0000"/>
                </a:solidFill>
                <a:latin typeface="+mj-lt"/>
              </a:rPr>
              <a:t>SỰ TÍCH BÁNH CHƯNG BÁNH DÀY</a:t>
            </a:r>
          </a:p>
        </p:txBody>
      </p:sp>
    </p:spTree>
    <p:extLst>
      <p:ext uri="{BB962C8B-B14F-4D97-AF65-F5344CB8AC3E}">
        <p14:creationId xmlns:p14="http://schemas.microsoft.com/office/powerpoint/2010/main" val="2728184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hỗ dành sẵn cho Nội dung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75385" cy="6858000"/>
          </a:xfrm>
        </p:spPr>
      </p:pic>
      <p:pic>
        <p:nvPicPr>
          <p:cNvPr id="7" name="Hình ảnh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6738" y="2"/>
            <a:ext cx="6635262" cy="3319974"/>
          </a:xfrm>
          <a:prstGeom prst="rect">
            <a:avLst/>
          </a:prstGeom>
        </p:spPr>
      </p:pic>
      <p:pic>
        <p:nvPicPr>
          <p:cNvPr id="11" name="Hình ảnh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6738" y="3643532"/>
            <a:ext cx="6635262" cy="3214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638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hỗ dành sẵn cho Nội dung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6019800" cy="6858000"/>
          </a:xfrm>
        </p:spPr>
      </p:pic>
      <p:pic>
        <p:nvPicPr>
          <p:cNvPr id="7" name="Hình ảnh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0"/>
            <a:ext cx="6172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901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Hình ảnh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Tiêu đề 20"/>
          <p:cNvSpPr>
            <a:spLocks noGrp="1"/>
          </p:cNvSpPr>
          <p:nvPr>
            <p:ph type="ctrTitle"/>
          </p:nvPr>
        </p:nvSpPr>
        <p:spPr>
          <a:xfrm>
            <a:off x="1706880" y="80165"/>
            <a:ext cx="10668000" cy="1015926"/>
          </a:xfrm>
        </p:spPr>
        <p:txBody>
          <a:bodyPr>
            <a:noAutofit/>
          </a:bodyPr>
          <a:lstStyle/>
          <a:p>
            <a:r>
              <a:rPr lang="vi-VN" sz="4800" dirty="0">
                <a:solidFill>
                  <a:srgbClr val="00B050"/>
                </a:solidFill>
              </a:rPr>
              <a:t>NGUYÊN LIỆU LÀM BÁNH CHƯNG</a:t>
            </a:r>
          </a:p>
        </p:txBody>
      </p:sp>
      <p:sp>
        <p:nvSpPr>
          <p:cNvPr id="22" name="Mũi tên: Hình ngũ giác 21"/>
          <p:cNvSpPr/>
          <p:nvPr/>
        </p:nvSpPr>
        <p:spPr>
          <a:xfrm>
            <a:off x="365761" y="1789806"/>
            <a:ext cx="1702190" cy="548640"/>
          </a:xfrm>
          <a:prstGeom prst="homePlate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 err="1">
                <a:latin typeface="+mj-lt"/>
              </a:rPr>
              <a:t>Lá</a:t>
            </a:r>
            <a:r>
              <a:rPr lang="vi-VN" sz="2800" b="1" dirty="0">
                <a:latin typeface="+mj-lt"/>
              </a:rPr>
              <a:t> dong</a:t>
            </a:r>
          </a:p>
        </p:txBody>
      </p:sp>
      <p:sp>
        <p:nvSpPr>
          <p:cNvPr id="23" name="Mũi tên: Hình ngũ giác 22"/>
          <p:cNvSpPr/>
          <p:nvPr/>
        </p:nvSpPr>
        <p:spPr>
          <a:xfrm>
            <a:off x="379829" y="3681624"/>
            <a:ext cx="1702190" cy="590843"/>
          </a:xfrm>
          <a:prstGeom prst="homePlate">
            <a:avLst/>
          </a:prstGeom>
          <a:solidFill>
            <a:srgbClr val="0070C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 err="1">
                <a:latin typeface="+mj-lt"/>
              </a:rPr>
              <a:t>Thịt</a:t>
            </a:r>
            <a:r>
              <a:rPr lang="vi-VN" sz="2800" b="1" dirty="0">
                <a:latin typeface="+mj-lt"/>
              </a:rPr>
              <a:t> </a:t>
            </a:r>
            <a:r>
              <a:rPr lang="vi-VN" sz="2800" b="1" dirty="0" err="1">
                <a:latin typeface="+mj-lt"/>
              </a:rPr>
              <a:t>lợn</a:t>
            </a:r>
            <a:endParaRPr lang="vi-VN" sz="2800" b="1" dirty="0">
              <a:latin typeface="+mj-lt"/>
            </a:endParaRPr>
          </a:p>
        </p:txBody>
      </p:sp>
      <p:sp>
        <p:nvSpPr>
          <p:cNvPr id="24" name="Mũi tên: Hình ngũ giác 23"/>
          <p:cNvSpPr/>
          <p:nvPr/>
        </p:nvSpPr>
        <p:spPr>
          <a:xfrm>
            <a:off x="379829" y="5546649"/>
            <a:ext cx="1702190" cy="590843"/>
          </a:xfrm>
          <a:prstGeom prst="homePlate">
            <a:avLst/>
          </a:prstGeom>
          <a:solidFill>
            <a:srgbClr val="0070C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 err="1">
                <a:latin typeface="+mj-lt"/>
              </a:rPr>
              <a:t>Gạo</a:t>
            </a:r>
            <a:r>
              <a:rPr lang="vi-VN" sz="2800" b="1" dirty="0">
                <a:latin typeface="+mj-lt"/>
              </a:rPr>
              <a:t> </a:t>
            </a:r>
            <a:r>
              <a:rPr lang="vi-VN" sz="2800" b="1" dirty="0" err="1">
                <a:latin typeface="+mj-lt"/>
              </a:rPr>
              <a:t>nếp</a:t>
            </a:r>
            <a:endParaRPr lang="vi-VN" sz="2800" b="1" dirty="0">
              <a:latin typeface="+mj-lt"/>
            </a:endParaRPr>
          </a:p>
        </p:txBody>
      </p:sp>
      <p:sp>
        <p:nvSpPr>
          <p:cNvPr id="25" name="Mũi tên: Hình ngũ giác 24"/>
          <p:cNvSpPr/>
          <p:nvPr/>
        </p:nvSpPr>
        <p:spPr>
          <a:xfrm>
            <a:off x="6370905" y="2064126"/>
            <a:ext cx="1659988" cy="731520"/>
          </a:xfrm>
          <a:prstGeom prst="homePlate">
            <a:avLst/>
          </a:prstGeom>
          <a:solidFill>
            <a:srgbClr val="0070C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 err="1">
                <a:latin typeface="+mj-lt"/>
              </a:rPr>
              <a:t>Đậu</a:t>
            </a:r>
            <a:r>
              <a:rPr lang="vi-VN" sz="2400" b="1" dirty="0">
                <a:latin typeface="+mj-lt"/>
              </a:rPr>
              <a:t> xanh</a:t>
            </a:r>
          </a:p>
        </p:txBody>
      </p:sp>
      <p:sp>
        <p:nvSpPr>
          <p:cNvPr id="26" name="Mũi tên: Hình ngũ giác 25"/>
          <p:cNvSpPr/>
          <p:nvPr/>
        </p:nvSpPr>
        <p:spPr>
          <a:xfrm>
            <a:off x="6261573" y="4787600"/>
            <a:ext cx="1786597" cy="654148"/>
          </a:xfrm>
          <a:prstGeom prst="homePlate">
            <a:avLst/>
          </a:prstGeom>
          <a:solidFill>
            <a:srgbClr val="0070C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 err="1">
                <a:latin typeface="+mj-lt"/>
              </a:rPr>
              <a:t>Lạt</a:t>
            </a:r>
            <a:r>
              <a:rPr lang="vi-VN" sz="2400" b="1" dirty="0">
                <a:latin typeface="+mj-lt"/>
              </a:rPr>
              <a:t> </a:t>
            </a:r>
            <a:r>
              <a:rPr lang="vi-VN" sz="2400" b="1" dirty="0" err="1">
                <a:latin typeface="+mj-lt"/>
              </a:rPr>
              <a:t>buộc</a:t>
            </a:r>
            <a:endParaRPr lang="vi-VN" sz="2400" b="1" dirty="0">
              <a:latin typeface="+mj-lt"/>
            </a:endParaRPr>
          </a:p>
        </p:txBody>
      </p:sp>
      <p:pic>
        <p:nvPicPr>
          <p:cNvPr id="30" name="Hình ảnh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3752" y="3067651"/>
            <a:ext cx="3140666" cy="2097198"/>
          </a:xfrm>
          <a:prstGeom prst="rect">
            <a:avLst/>
          </a:prstGeom>
        </p:spPr>
      </p:pic>
      <p:pic>
        <p:nvPicPr>
          <p:cNvPr id="32" name="Hình ảnh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3752" y="5007429"/>
            <a:ext cx="3175000" cy="1815103"/>
          </a:xfrm>
          <a:prstGeom prst="rect">
            <a:avLst/>
          </a:prstGeom>
        </p:spPr>
      </p:pic>
      <p:pic>
        <p:nvPicPr>
          <p:cNvPr id="34" name="Hình ảnh 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4304" y="1407234"/>
            <a:ext cx="3332634" cy="2453045"/>
          </a:xfrm>
          <a:prstGeom prst="rect">
            <a:avLst/>
          </a:prstGeom>
        </p:spPr>
      </p:pic>
      <p:pic>
        <p:nvPicPr>
          <p:cNvPr id="36" name="Hình ảnh 3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8496" y="4313771"/>
            <a:ext cx="3284249" cy="2255954"/>
          </a:xfrm>
          <a:prstGeom prst="rect">
            <a:avLst/>
          </a:prstGeom>
        </p:spPr>
      </p:pic>
      <p:pic>
        <p:nvPicPr>
          <p:cNvPr id="3" name="Hình ảnh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362" y="1517650"/>
            <a:ext cx="3452987" cy="1832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078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hỗ dành sẵn cho Nội dung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629" y="-188685"/>
            <a:ext cx="12192000" cy="6858000"/>
          </a:xfrm>
        </p:spPr>
      </p:pic>
      <p:pic>
        <p:nvPicPr>
          <p:cNvPr id="10" name="Hình ảnh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147" y="-10885"/>
            <a:ext cx="5125220" cy="34031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9" name="Nhóm 18"/>
          <p:cNvGrpSpPr/>
          <p:nvPr/>
        </p:nvGrpSpPr>
        <p:grpSpPr>
          <a:xfrm>
            <a:off x="5634096" y="291917"/>
            <a:ext cx="5698576" cy="3157035"/>
            <a:chOff x="5634096" y="291917"/>
            <a:chExt cx="5698576" cy="3157035"/>
          </a:xfrm>
        </p:grpSpPr>
        <p:pic>
          <p:nvPicPr>
            <p:cNvPr id="8" name="Hình ảnh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3292" y="291917"/>
              <a:ext cx="4209380" cy="3157035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5" name="Mũi tên: Phải 14"/>
            <p:cNvSpPr/>
            <p:nvPr/>
          </p:nvSpPr>
          <p:spPr>
            <a:xfrm>
              <a:off x="5634096" y="1114265"/>
              <a:ext cx="1324919" cy="100042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14" name="Hình ảnh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147" y="3523329"/>
            <a:ext cx="4763578" cy="29395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0" name="Nhóm 19"/>
          <p:cNvGrpSpPr/>
          <p:nvPr/>
        </p:nvGrpSpPr>
        <p:grpSpPr>
          <a:xfrm>
            <a:off x="5405133" y="3523329"/>
            <a:ext cx="5948667" cy="2889296"/>
            <a:chOff x="5405133" y="3523329"/>
            <a:chExt cx="5948667" cy="2889296"/>
          </a:xfrm>
        </p:grpSpPr>
        <p:pic>
          <p:nvPicPr>
            <p:cNvPr id="12" name="Hình ảnh 1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36460" y="3523329"/>
              <a:ext cx="4317340" cy="2889296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6" name="Mũi tên: Phải 15"/>
            <p:cNvSpPr/>
            <p:nvPr/>
          </p:nvSpPr>
          <p:spPr>
            <a:xfrm>
              <a:off x="5405133" y="4473487"/>
              <a:ext cx="1324919" cy="938725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</p:spTree>
    <p:extLst>
      <p:ext uri="{BB962C8B-B14F-4D97-AF65-F5344CB8AC3E}">
        <p14:creationId xmlns:p14="http://schemas.microsoft.com/office/powerpoint/2010/main" val="2279435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hỗ dành sẵn cho Nội dung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067" y="0"/>
            <a:ext cx="12192000" cy="6857999"/>
          </a:xfrm>
        </p:spPr>
      </p:pic>
      <p:pic>
        <p:nvPicPr>
          <p:cNvPr id="9" name="Hình ảnh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40" y="365125"/>
            <a:ext cx="4211123" cy="288620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" name="Hình ảnh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62" y="3531459"/>
            <a:ext cx="4457701" cy="297391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pSp>
        <p:nvGrpSpPr>
          <p:cNvPr id="23" name="Nhóm 22"/>
          <p:cNvGrpSpPr/>
          <p:nvPr/>
        </p:nvGrpSpPr>
        <p:grpSpPr>
          <a:xfrm>
            <a:off x="5432825" y="3533574"/>
            <a:ext cx="5935526" cy="2971801"/>
            <a:chOff x="5432825" y="3533574"/>
            <a:chExt cx="5935526" cy="2971801"/>
          </a:xfrm>
        </p:grpSpPr>
        <p:pic>
          <p:nvPicPr>
            <p:cNvPr id="11" name="Hình ảnh 1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7769" y="3533574"/>
              <a:ext cx="4380582" cy="2971801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15" name="Mũi tên: Phải 14"/>
            <p:cNvSpPr/>
            <p:nvPr/>
          </p:nvSpPr>
          <p:spPr>
            <a:xfrm>
              <a:off x="5432825" y="4747078"/>
              <a:ext cx="1023939" cy="80999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22" name="Nhóm 21"/>
          <p:cNvGrpSpPr/>
          <p:nvPr/>
        </p:nvGrpSpPr>
        <p:grpSpPr>
          <a:xfrm>
            <a:off x="5263367" y="285666"/>
            <a:ext cx="6090433" cy="2895284"/>
            <a:chOff x="5263367" y="243046"/>
            <a:chExt cx="6090433" cy="2895284"/>
          </a:xfrm>
        </p:grpSpPr>
        <p:pic>
          <p:nvPicPr>
            <p:cNvPr id="19" name="Hình ảnh 1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4577" y="243046"/>
              <a:ext cx="4249223" cy="2895284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21" name="Mũi tên: Phải 20"/>
            <p:cNvSpPr/>
            <p:nvPr/>
          </p:nvSpPr>
          <p:spPr>
            <a:xfrm>
              <a:off x="5263367" y="1320408"/>
              <a:ext cx="1028700" cy="740559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</p:grpSp>
    </p:spTree>
    <p:extLst>
      <p:ext uri="{BB962C8B-B14F-4D97-AF65-F5344CB8AC3E}">
        <p14:creationId xmlns:p14="http://schemas.microsoft.com/office/powerpoint/2010/main" val="1556756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Hình ảnh 4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84148" cy="6858000"/>
          </a:xfrm>
          <a:prstGeom prst="rect">
            <a:avLst/>
          </a:prstGeom>
        </p:spPr>
      </p:pic>
      <p:pic>
        <p:nvPicPr>
          <p:cNvPr id="8" name="Chỗ dành sẵn cho Nội dung 7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750" y="3450461"/>
            <a:ext cx="2762660" cy="1690688"/>
          </a:xfrm>
        </p:spPr>
      </p:pic>
      <p:sp>
        <p:nvSpPr>
          <p:cNvPr id="6" name="Hình Bầu dục 5"/>
          <p:cNvSpPr/>
          <p:nvPr/>
        </p:nvSpPr>
        <p:spPr>
          <a:xfrm>
            <a:off x="179643" y="2232362"/>
            <a:ext cx="2487164" cy="2218384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</a:rPr>
              <a:t>Sơ </a:t>
            </a:r>
            <a:r>
              <a:rPr lang="vi-VN" sz="3200" dirty="0" err="1">
                <a:solidFill>
                  <a:schemeClr val="tx1"/>
                </a:solidFill>
              </a:rPr>
              <a:t>chế</a:t>
            </a:r>
            <a:r>
              <a:rPr lang="vi-VN" sz="3200" dirty="0">
                <a:solidFill>
                  <a:schemeClr val="tx1"/>
                </a:solidFill>
              </a:rPr>
              <a:t> nguyên </a:t>
            </a:r>
            <a:r>
              <a:rPr lang="vi-VN" sz="3200" dirty="0" err="1">
                <a:solidFill>
                  <a:schemeClr val="tx1"/>
                </a:solidFill>
              </a:rPr>
              <a:t>liệu</a:t>
            </a:r>
            <a:endParaRPr lang="vi-VN" sz="3200" dirty="0">
              <a:solidFill>
                <a:schemeClr val="tx1"/>
              </a:solidFill>
            </a:endParaRPr>
          </a:p>
        </p:txBody>
      </p:sp>
      <p:pic>
        <p:nvPicPr>
          <p:cNvPr id="10" name="Hình ảnh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640" y="3412419"/>
            <a:ext cx="2746866" cy="1741028"/>
          </a:xfrm>
          <a:prstGeom prst="rect">
            <a:avLst/>
          </a:prstGeom>
        </p:spPr>
      </p:pic>
      <p:pic>
        <p:nvPicPr>
          <p:cNvPr id="12" name="Hình ảnh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952" y="5088334"/>
            <a:ext cx="2768508" cy="1781249"/>
          </a:xfrm>
          <a:prstGeom prst="rect">
            <a:avLst/>
          </a:prstGeom>
        </p:spPr>
      </p:pic>
      <p:pic>
        <p:nvPicPr>
          <p:cNvPr id="14" name="Hình ảnh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4883" y="29019"/>
            <a:ext cx="2755712" cy="1733058"/>
          </a:xfrm>
          <a:prstGeom prst="rect">
            <a:avLst/>
          </a:prstGeom>
        </p:spPr>
      </p:pic>
      <p:pic>
        <p:nvPicPr>
          <p:cNvPr id="16" name="Hình ảnh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4681" y="1762077"/>
            <a:ext cx="2790735" cy="1721315"/>
          </a:xfrm>
          <a:prstGeom prst="rect">
            <a:avLst/>
          </a:prstGeom>
        </p:spPr>
      </p:pic>
      <p:cxnSp>
        <p:nvCxnSpPr>
          <p:cNvPr id="18" name="Đường kết nối Mũi tên Thẳng 17"/>
          <p:cNvCxnSpPr>
            <a:cxnSpLocks/>
          </p:cNvCxnSpPr>
          <p:nvPr/>
        </p:nvCxnSpPr>
        <p:spPr>
          <a:xfrm flipV="1">
            <a:off x="2050576" y="870514"/>
            <a:ext cx="2371782" cy="15271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Mũi tên: Phải 18"/>
          <p:cNvSpPr/>
          <p:nvPr/>
        </p:nvSpPr>
        <p:spPr>
          <a:xfrm flipV="1">
            <a:off x="7232633" y="560588"/>
            <a:ext cx="662250" cy="429453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1" name="Hình ảnh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779" y="-54943"/>
            <a:ext cx="2810275" cy="1817020"/>
          </a:xfrm>
          <a:prstGeom prst="rect">
            <a:avLst/>
          </a:prstGeom>
        </p:spPr>
      </p:pic>
      <p:sp>
        <p:nvSpPr>
          <p:cNvPr id="22" name="Mũi tên: Phải 21"/>
          <p:cNvSpPr/>
          <p:nvPr/>
        </p:nvSpPr>
        <p:spPr>
          <a:xfrm>
            <a:off x="7216460" y="4195494"/>
            <a:ext cx="630603" cy="407067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4" name="Hình ảnh 2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952" y="1740695"/>
            <a:ext cx="2768508" cy="1742697"/>
          </a:xfrm>
          <a:prstGeom prst="rect">
            <a:avLst/>
          </a:prstGeom>
        </p:spPr>
      </p:pic>
      <p:sp>
        <p:nvSpPr>
          <p:cNvPr id="25" name="Mũi tên: Phải 24"/>
          <p:cNvSpPr/>
          <p:nvPr/>
        </p:nvSpPr>
        <p:spPr>
          <a:xfrm>
            <a:off x="7216460" y="5988198"/>
            <a:ext cx="630603" cy="409747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7" name="Hình ảnh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8549" y="5133734"/>
            <a:ext cx="2742916" cy="1724266"/>
          </a:xfrm>
          <a:prstGeom prst="rect">
            <a:avLst/>
          </a:prstGeom>
        </p:spPr>
      </p:pic>
      <p:sp>
        <p:nvSpPr>
          <p:cNvPr id="28" name="Mũi tên: Phải 27"/>
          <p:cNvSpPr/>
          <p:nvPr/>
        </p:nvSpPr>
        <p:spPr>
          <a:xfrm>
            <a:off x="7216460" y="2518254"/>
            <a:ext cx="678423" cy="432784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cxnSp>
        <p:nvCxnSpPr>
          <p:cNvPr id="34" name="Đường kết nối Mũi tên Thẳng 33"/>
          <p:cNvCxnSpPr>
            <a:cxnSpLocks/>
          </p:cNvCxnSpPr>
          <p:nvPr/>
        </p:nvCxnSpPr>
        <p:spPr>
          <a:xfrm flipV="1">
            <a:off x="2562820" y="2574582"/>
            <a:ext cx="1796866" cy="3582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Đường kết nối Mũi tên Thẳng 35"/>
          <p:cNvCxnSpPr>
            <a:cxnSpLocks/>
          </p:cNvCxnSpPr>
          <p:nvPr/>
        </p:nvCxnSpPr>
        <p:spPr>
          <a:xfrm>
            <a:off x="2585914" y="3759514"/>
            <a:ext cx="1862038" cy="4875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Đường kết nối Mũi tên Thẳng 38"/>
          <p:cNvCxnSpPr/>
          <p:nvPr/>
        </p:nvCxnSpPr>
        <p:spPr>
          <a:xfrm>
            <a:off x="1800665" y="4450746"/>
            <a:ext cx="2599467" cy="18093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007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9" grpId="0" animBg="1"/>
      <p:bldP spid="22" grpId="0" animBg="1"/>
      <p:bldP spid="25" grpId="0" animBg="1"/>
      <p:bldP spid="2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533</TotalTime>
  <Words>67</Words>
  <Application>Microsoft Office PowerPoint</Application>
  <PresentationFormat>Widescreen</PresentationFormat>
  <Paragraphs>17</Paragraphs>
  <Slides>14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.VnAvant</vt:lpstr>
      <vt:lpstr>.VnTime</vt:lpstr>
      <vt:lpstr>Arial</vt:lpstr>
      <vt:lpstr>Calibri Light</vt:lpstr>
      <vt:lpstr>Tahoma</vt:lpstr>
      <vt:lpstr>Times New Roman</vt:lpstr>
      <vt:lpstr>Times New Rome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NGUYÊN LIỆU LÀM BÁNH CHƯNG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KHÁM PHÁ MÔI TRƯỜNG XUNG QUANH  NHÓM</dc:title>
  <dc:creator>Phuong</dc:creator>
  <cp:lastModifiedBy>Techsi.vn</cp:lastModifiedBy>
  <cp:revision>43</cp:revision>
  <dcterms:created xsi:type="dcterms:W3CDTF">2017-05-07T05:58:39Z</dcterms:created>
  <dcterms:modified xsi:type="dcterms:W3CDTF">2024-01-24T04:19:15Z</dcterms:modified>
</cp:coreProperties>
</file>