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4549467" y="52836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889067" y="473739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</a:t>
            </a:r>
            <a:r>
              <a:rPr 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0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D33A5-2FED-4671-E6FC-D338C2297B5C}"/>
              </a:ext>
            </a:extLst>
          </p:cNvPr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139</Words>
  <Application>Microsoft Office PowerPoint</Application>
  <PresentationFormat>Widescreen</PresentationFormat>
  <Paragraphs>25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</cp:revision>
  <dcterms:created xsi:type="dcterms:W3CDTF">2023-10-23T13:22:09Z</dcterms:created>
  <dcterms:modified xsi:type="dcterms:W3CDTF">2024-01-24T08:30:18Z</dcterms:modified>
</cp:coreProperties>
</file>