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media/image20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8" r:id="rId4"/>
    <p:sldId id="259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E0B95-8F7E-CC62-B1B8-3B04B86065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BD862B-86E5-58EB-5E1A-A3D29B1F36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98DBAF-CA90-5FE9-1BB4-3531ADA40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34481-60BD-4517-BD27-227EFB91FEB1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FE3135-3AFD-F0FD-485F-8E5F00792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C9D347-CC97-5CB2-430B-2AB6E2F54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3400F-FB16-4BCF-A4CB-CF8DC381B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37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26051-A3F9-D159-1A6D-649882CBC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5E51C4-F299-5538-CF25-8CDD3293F5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31C6EF-2D4F-C6EC-0D94-3BE181BFE8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34481-60BD-4517-BD27-227EFB91FEB1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E120F8-EF31-3B4A-53E2-E9B885E5B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1793E5-F769-0704-5EDC-3E1E7D347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3400F-FB16-4BCF-A4CB-CF8DC381B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0213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128C3E5-F425-87E2-DCC5-BA6A5F8191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3181ED-FC5C-6877-934B-28B123300E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C5734D-BD68-E0F0-62B1-EA5706D26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34481-60BD-4517-BD27-227EFB91FEB1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21A93-F482-9249-B67D-157181DD38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13148F-2AD0-A6E4-28B1-B378EF7B6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3400F-FB16-4BCF-A4CB-CF8DC381B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550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0F5E90-AAB2-9C37-35F0-ECD81E9B2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3D639D-3F10-CB04-7ACA-B2C1D59392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C2FDD1-E703-8552-621A-89334B78DD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34481-60BD-4517-BD27-227EFB91FEB1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068482-DAC7-BCE5-9320-92C479766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D009EB-CC7B-5247-4B76-70ECBDD36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3400F-FB16-4BCF-A4CB-CF8DC381B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48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5401C-E690-7C85-50C1-F467C8492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F363F3-4AA6-C716-237E-D9FB7329F4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59970C-8F17-C64D-950C-F61EE9447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34481-60BD-4517-BD27-227EFB91FEB1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C4FDE6-2D49-737B-1CE7-4ABDB63C8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CA996A-CF38-82E6-7CAA-2ED90E3A0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3400F-FB16-4BCF-A4CB-CF8DC381B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577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7008C3-66B7-E933-DD95-16708EA19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6C9572-6DC4-5D55-18FA-CA6C52CDB6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F26C38-7A0F-ECA5-0BE5-B532EF03A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733B23-0A5D-9F64-4AC6-51D2DB9A42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34481-60BD-4517-BD27-227EFB91FEB1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A34407-CC52-8A9E-49FC-B6A04634D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B890C9-E2AB-574D-0E95-CE054098F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3400F-FB16-4BCF-A4CB-CF8DC381B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796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92475-0FA9-82F2-4787-D43A937FD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D246AC-97AC-2596-3904-1A3112A034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37E354-ACA9-F46F-8300-BD8BB050A4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9710FD-8C90-6555-2AE2-95E87E463D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78397B-C507-5C2A-D0E2-167335A35D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E3FDF3E-FD57-ED49-8EDB-D107DB3AF5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34481-60BD-4517-BD27-227EFB91FEB1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9FA7B04-316A-84E9-2CC2-53B8F53D3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E3EEEE-8687-7534-AED0-02D807348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3400F-FB16-4BCF-A4CB-CF8DC381B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214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1C89E7-B77D-BA65-11D1-67160078B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641BAD2-F51A-0889-B201-A344FE620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34481-60BD-4517-BD27-227EFB91FEB1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242545-1892-EDC2-4835-6C01B165F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648FDB-7D81-4F05-B420-A46F7AA60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3400F-FB16-4BCF-A4CB-CF8DC381B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37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1A9E818-F2A4-CA48-4CE4-8926F9377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34481-60BD-4517-BD27-227EFB91FEB1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CDECC1-328D-F5D3-4456-D6A8ED173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2D6768-C10A-8D5D-0FAA-0ED0C6E80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3400F-FB16-4BCF-A4CB-CF8DC381B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314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05B57-F13B-21E5-2120-0665C54FA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61328F-2E27-F8F6-17B0-14198FE3DF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248E63-545F-4125-A493-B625CC8761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D2E7E3-E4C5-B320-D813-B3D0BC1B4C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34481-60BD-4517-BD27-227EFB91FEB1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779278-55AC-76B1-7C5E-D78620002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7E7F68-BB97-742D-B737-3CC1B96AC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3400F-FB16-4BCF-A4CB-CF8DC381B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294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4CC36-EAFC-037A-0F18-1B244F9F1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62AFF3-6351-CE57-F303-79C026110D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4D172C-F50D-89A4-B37C-6B03C74036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B2C080-9AE5-31B5-6AA0-2FF3BBF2C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34481-60BD-4517-BD27-227EFB91FEB1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B64F78-41C2-A6C8-EEB5-1BF2891B6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569CD1-D22F-B820-867E-EBB226158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3400F-FB16-4BCF-A4CB-CF8DC381B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896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4EEE99-A847-AF29-218D-C1C38A1C9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49FA5D-97EB-3324-404D-F501269357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486BC6-ADF4-4E15-73CB-31177FA332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834481-60BD-4517-BD27-227EFB91FEB1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1DE3AC-40E9-CD11-3115-B5C8E91037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848535-4998-F3F8-BA17-F340E3C2F6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43400F-FB16-4BCF-A4CB-CF8DC381B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966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7" Type="http://schemas.openxmlformats.org/officeDocument/2006/relationships/image" Target="../media/image5.png"/><Relationship Id="rId2" Type="http://schemas.microsoft.com/office/2007/relationships/media" Target="../media/media1.m4a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media2.m4a"/><Relationship Id="rId7" Type="http://schemas.openxmlformats.org/officeDocument/2006/relationships/image" Target="../media/image7.png"/><Relationship Id="rId2" Type="http://schemas.microsoft.com/office/2007/relationships/media" Target="../media/media2.m4a"/><Relationship Id="rId1" Type="http://schemas.openxmlformats.org/officeDocument/2006/relationships/tags" Target="../tags/tag3.xml"/><Relationship Id="rId6" Type="http://schemas.openxmlformats.org/officeDocument/2006/relationships/image" Target="../media/image6.png"/><Relationship Id="rId5" Type="http://schemas.openxmlformats.org/officeDocument/2006/relationships/image" Target="../media/image3.jp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media3.m4a"/><Relationship Id="rId7" Type="http://schemas.openxmlformats.org/officeDocument/2006/relationships/image" Target="../media/image9.png"/><Relationship Id="rId2" Type="http://schemas.microsoft.com/office/2007/relationships/media" Target="../media/media3.m4a"/><Relationship Id="rId1" Type="http://schemas.openxmlformats.org/officeDocument/2006/relationships/tags" Target="../tags/tag4.xml"/><Relationship Id="rId6" Type="http://schemas.openxmlformats.org/officeDocument/2006/relationships/image" Target="../media/image8.png"/><Relationship Id="rId5" Type="http://schemas.openxmlformats.org/officeDocument/2006/relationships/image" Target="../media/image3.jp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media4.m4a"/><Relationship Id="rId7" Type="http://schemas.openxmlformats.org/officeDocument/2006/relationships/image" Target="../media/image11.png"/><Relationship Id="rId12" Type="http://schemas.openxmlformats.org/officeDocument/2006/relationships/image" Target="../media/image5.png"/><Relationship Id="rId2" Type="http://schemas.microsoft.com/office/2007/relationships/media" Target="../media/media4.m4a"/><Relationship Id="rId1" Type="http://schemas.openxmlformats.org/officeDocument/2006/relationships/tags" Target="../tags/tag5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3.jpg"/><Relationship Id="rId10" Type="http://schemas.openxmlformats.org/officeDocument/2006/relationships/image" Target="../media/image14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audio" Target="../media/media5.m4a"/><Relationship Id="rId7" Type="http://schemas.openxmlformats.org/officeDocument/2006/relationships/image" Target="../media/image17.png"/><Relationship Id="rId2" Type="http://schemas.microsoft.com/office/2007/relationships/media" Target="../media/media5.m4a"/><Relationship Id="rId1" Type="http://schemas.openxmlformats.org/officeDocument/2006/relationships/tags" Target="../tags/tag6.xml"/><Relationship Id="rId6" Type="http://schemas.openxmlformats.org/officeDocument/2006/relationships/image" Target="../media/image16.png"/><Relationship Id="rId5" Type="http://schemas.openxmlformats.org/officeDocument/2006/relationships/image" Target="../media/image3.jpg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B4E7E42-6E58-59FA-9C7F-2D07F99E7334}"/>
              </a:ext>
            </a:extLst>
          </p:cNvPr>
          <p:cNvSpPr/>
          <p:nvPr/>
        </p:nvSpPr>
        <p:spPr>
          <a:xfrm>
            <a:off x="4227602" y="865319"/>
            <a:ext cx="373679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</a:p>
          <a:p>
            <a:pPr algn="ctr"/>
            <a:r>
              <a:rPr lang="en-US" sz="16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</a:t>
            </a:r>
            <a:r>
              <a:rPr lang="en-US" sz="1600" b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NON HOA </a:t>
            </a:r>
            <a:r>
              <a:rPr lang="en-US" sz="1600" b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MỘC LAN</a:t>
            </a:r>
            <a:endParaRPr lang="en-US" sz="16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CC09B56-1682-88E0-5A98-7DE109629FB0}"/>
              </a:ext>
            </a:extLst>
          </p:cNvPr>
          <p:cNvSpPr/>
          <p:nvPr/>
        </p:nvSpPr>
        <p:spPr>
          <a:xfrm>
            <a:off x="2343657" y="2825795"/>
            <a:ext cx="750468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</a:t>
            </a:r>
            <a:endParaRPr lang="en-US" sz="32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AB7BFAB-A161-FFE3-D01D-A8FA6ACE1DC3}"/>
              </a:ext>
            </a:extLst>
          </p:cNvPr>
          <p:cNvSpPr/>
          <p:nvPr/>
        </p:nvSpPr>
        <p:spPr>
          <a:xfrm>
            <a:off x="2694268" y="3398726"/>
            <a:ext cx="652236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LQVT: </a:t>
            </a:r>
            <a:r>
              <a:rPr lang="en-US" sz="3600" b="0" cap="none" spc="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3600" b="0" cap="none" spc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cap="none" spc="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600" b="0" cap="none" spc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cap="none" spc="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3600" b="0" cap="none" spc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cap="none" spc="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3600" b="0" cap="none" spc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cap="none" spc="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600" b="0" cap="none" spc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1:1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B854FD5-5F90-EE43-EE04-B4645A0B2054}"/>
              </a:ext>
            </a:extLst>
          </p:cNvPr>
          <p:cNvSpPr/>
          <p:nvPr/>
        </p:nvSpPr>
        <p:spPr>
          <a:xfrm>
            <a:off x="3517342" y="4306668"/>
            <a:ext cx="5157315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0" cap="none" spc="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4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cap="none" spc="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MGB </a:t>
            </a:r>
            <a:r>
              <a:rPr lang="en-US" sz="2400" b="0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(3-4 </a:t>
            </a:r>
            <a:r>
              <a:rPr lang="en-US" sz="2400" b="0" cap="none" spc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b="0" cap="none" spc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5133381" y="1450094"/>
            <a:ext cx="1902372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0873" y="1562915"/>
            <a:ext cx="1309152" cy="125678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50417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502"/>
    </mc:Choice>
    <mc:Fallback xmlns="">
      <p:transition spd="slow" advTm="215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39B86C7-B146-B225-5494-5419CFB2985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168" y="827772"/>
            <a:ext cx="5407730" cy="5407730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EB17073C-94EC-034F-8B50-7BA6E03D0CD2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61237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379"/>
    </mc:Choice>
    <mc:Fallback xmlns="">
      <p:transition spd="slow" advTm="103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0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06967B6D-614C-6D70-8DB0-381F888F7AD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4" r="20061"/>
          <a:stretch/>
        </p:blipFill>
        <p:spPr>
          <a:xfrm>
            <a:off x="1917943" y="4000983"/>
            <a:ext cx="1863960" cy="209007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54B64BB-B84B-FF0E-CE44-1D56B15906C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4" r="20061"/>
          <a:stretch/>
        </p:blipFill>
        <p:spPr>
          <a:xfrm>
            <a:off x="4826607" y="4000983"/>
            <a:ext cx="1863960" cy="209007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8F1E19D-C248-9C92-0425-51F056E1135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4" r="20061"/>
          <a:stretch/>
        </p:blipFill>
        <p:spPr>
          <a:xfrm>
            <a:off x="7735271" y="4000983"/>
            <a:ext cx="1863960" cy="209007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974E72F-75DD-933A-A717-DF7899A1757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889" y="1054359"/>
            <a:ext cx="2479471" cy="247947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DFB19D6-C340-C253-9989-CDFDA2169BE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6264" y="1054359"/>
            <a:ext cx="2479471" cy="24794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8479919-49E8-9DD7-9466-C57913D4F84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5271" y="1054359"/>
            <a:ext cx="2479471" cy="2479471"/>
          </a:xfrm>
          <a:prstGeom prst="rect">
            <a:avLst/>
          </a:prstGeom>
        </p:spPr>
      </p:pic>
      <p:pic>
        <p:nvPicPr>
          <p:cNvPr id="9" name="Audio 8">
            <a:hlinkClick r:id="" action="ppaction://media"/>
            <a:extLst>
              <a:ext uri="{FF2B5EF4-FFF2-40B4-BE49-F238E27FC236}">
                <a16:creationId xmlns:a16="http://schemas.microsoft.com/office/drawing/2014/main" id="{85EEBA86-F0E9-0237-F5AC-D8EDD208DF25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15892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292"/>
    </mc:Choice>
    <mc:Fallback xmlns="">
      <p:transition spd="slow" advTm="212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00000" showWhenStopped="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FDECEA3-6095-A09B-BD91-CC07C681AEE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74" y="3804414"/>
            <a:ext cx="3719206" cy="247947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32AE09F-9945-76E9-4AF0-3B1E968210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5086" y="3804415"/>
            <a:ext cx="3719206" cy="247947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7624F8B-FEBA-B3D3-065F-83FC597F50C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312" y="3804416"/>
            <a:ext cx="3719206" cy="247947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0D048EF-B801-8B56-6D95-56E34652DF8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551" y="1146291"/>
            <a:ext cx="1924535" cy="265812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2D640D4-C9A8-DC58-5B63-C761E79DA61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787" y="1146291"/>
            <a:ext cx="1924535" cy="26581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9528D48-38A0-629F-EC01-991F766248E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9074" y="1146291"/>
            <a:ext cx="1924535" cy="2658122"/>
          </a:xfrm>
          <a:prstGeom prst="rect">
            <a:avLst/>
          </a:prstGeom>
        </p:spPr>
      </p:pic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115CBCD4-49ED-0DF8-F0B1-104F0CB0EFD1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77698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781"/>
    </mc:Choice>
    <mc:Fallback xmlns="">
      <p:transition spd="slow" advTm="207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00000" showWhenStopped="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35B0FE3-1F0D-0AB4-3477-9B0DA60A12D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3234" y="4048099"/>
            <a:ext cx="2423671" cy="223232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2EC756F-2FEA-48C1-EC16-79791B3E5DA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0191" b="26429"/>
          <a:stretch/>
        </p:blipFill>
        <p:spPr>
          <a:xfrm>
            <a:off x="7690549" y="600289"/>
            <a:ext cx="3937518" cy="26289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D55A794-A465-F70E-AF7A-420AC58A12B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110" y="3826778"/>
            <a:ext cx="2430932" cy="273264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A2ED402-7198-FC20-88EC-E956CD9ABB6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855" y="799090"/>
            <a:ext cx="1824252" cy="243093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F600D09-3E57-B2F6-5C8E-01A44E53240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4097" y="3930226"/>
            <a:ext cx="2327485" cy="232748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FEC1A22-2894-E2A9-AC85-C45B52823C03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428" b="24821"/>
          <a:stretch/>
        </p:blipFill>
        <p:spPr>
          <a:xfrm>
            <a:off x="3595066" y="-225412"/>
            <a:ext cx="4450981" cy="323531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766538EE-BB6C-ED18-D517-7A9A73CE1BD9}"/>
              </a:ext>
            </a:extLst>
          </p:cNvPr>
          <p:cNvSpPr/>
          <p:nvPr/>
        </p:nvSpPr>
        <p:spPr>
          <a:xfrm>
            <a:off x="3796928" y="-100730"/>
            <a:ext cx="796897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Các</a:t>
            </a:r>
            <a:r>
              <a:rPr lang="en-US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con </a:t>
            </a:r>
            <a:r>
              <a:rPr lang="en-US" sz="32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hãy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cùng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cô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32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trồng</a:t>
            </a:r>
            <a:r>
              <a:rPr lang="en-US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en-US" sz="32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mỗi</a:t>
            </a:r>
            <a:r>
              <a:rPr lang="en-US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1 </a:t>
            </a:r>
            <a:r>
              <a:rPr lang="en-US" sz="32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loại</a:t>
            </a:r>
            <a:r>
              <a:rPr lang="en-US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en-US" sz="32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hoa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vào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1 </a:t>
            </a:r>
            <a:r>
              <a:rPr lang="en-US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chậu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hoa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nhé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!</a:t>
            </a:r>
            <a:endParaRPr lang="en-US" sz="3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66802BF2-CC4C-8F4E-88CC-F10D773A99F8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34248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681"/>
    </mc:Choice>
    <mc:Fallback xmlns="">
      <p:transition spd="slow" advTm="256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0 L -0.03698 0.23519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9" y="11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7.40741E-7 L 0.20834 0.25417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17" y="1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33333E-6 L -0.36511 0.25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55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00000" showWhenStopped="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78F4DF46-6CE8-756A-5222-A717E1F8F1DC}"/>
              </a:ext>
            </a:extLst>
          </p:cNvPr>
          <p:cNvSpPr/>
          <p:nvPr/>
        </p:nvSpPr>
        <p:spPr>
          <a:xfrm>
            <a:off x="6835597" y="1420480"/>
            <a:ext cx="3797560" cy="312575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F118D99-6CE0-4657-9D0F-BA35A792635D}"/>
              </a:ext>
            </a:extLst>
          </p:cNvPr>
          <p:cNvSpPr/>
          <p:nvPr/>
        </p:nvSpPr>
        <p:spPr>
          <a:xfrm>
            <a:off x="765840" y="1334666"/>
            <a:ext cx="3797560" cy="312575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84686DC-2B36-4DF9-DA6E-AE2DB80ECAEB}"/>
              </a:ext>
            </a:extLst>
          </p:cNvPr>
          <p:cNvSpPr/>
          <p:nvPr/>
        </p:nvSpPr>
        <p:spPr>
          <a:xfrm>
            <a:off x="438540" y="5155163"/>
            <a:ext cx="8042988" cy="170283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9CF8770-F34C-B375-C686-1130858DE82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897551" y="4919954"/>
            <a:ext cx="1938046" cy="193804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586CA9A-BA13-A49D-4A4E-9E80848C01E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40" y="5062682"/>
            <a:ext cx="1795318" cy="1795318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644F0880-B0C6-3C39-F906-CFC0B527DF5C}"/>
              </a:ext>
            </a:extLst>
          </p:cNvPr>
          <p:cNvSpPr/>
          <p:nvPr/>
        </p:nvSpPr>
        <p:spPr>
          <a:xfrm>
            <a:off x="3760290" y="108053"/>
            <a:ext cx="7694734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Bé</a:t>
            </a:r>
            <a:r>
              <a:rPr lang="en-US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hãy</a:t>
            </a:r>
            <a:r>
              <a:rPr lang="en-US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chọn</a:t>
            </a:r>
            <a:r>
              <a:rPr lang="en-US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cho</a:t>
            </a:r>
            <a:r>
              <a:rPr lang="en-US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mình</a:t>
            </a:r>
            <a:r>
              <a:rPr lang="en-US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đồ</a:t>
            </a:r>
            <a:r>
              <a:rPr lang="en-US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dùng</a:t>
            </a:r>
            <a:r>
              <a:rPr lang="en-US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phù</a:t>
            </a:r>
            <a:r>
              <a:rPr lang="en-US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hợp</a:t>
            </a:r>
            <a:r>
              <a:rPr lang="en-US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với</a:t>
            </a:r>
            <a:r>
              <a:rPr lang="en-US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sz="32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</a:t>
            </a:r>
            <a:r>
              <a:rPr lang="en-US" sz="3200" b="1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ục</a:t>
            </a:r>
            <a:r>
              <a:rPr lang="en-US" sz="32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b="1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đích</a:t>
            </a:r>
            <a:r>
              <a:rPr lang="en-US" sz="32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b="1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sử</a:t>
            </a:r>
            <a:r>
              <a:rPr lang="en-US" sz="32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b="1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dụng</a:t>
            </a:r>
            <a:r>
              <a:rPr lang="en-US" sz="32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b="1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vào</a:t>
            </a:r>
            <a:r>
              <a:rPr lang="en-US" sz="32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1 </a:t>
            </a:r>
            <a:r>
              <a:rPr lang="en-US" sz="3200" b="1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nhóm</a:t>
            </a:r>
            <a:r>
              <a:rPr lang="en-US" sz="32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b="1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nhé</a:t>
            </a:r>
            <a:r>
              <a:rPr lang="en-US" sz="32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B789BE-2598-7FAC-D2C0-1BDCB0EEDA1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6908" y="4853108"/>
            <a:ext cx="2004892" cy="200489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543CF65-8691-BE27-3D7D-B251A4FB44A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5769" y="5252096"/>
            <a:ext cx="2076701" cy="1508970"/>
          </a:xfrm>
          <a:prstGeom prst="rect">
            <a:avLst/>
          </a:prstGeom>
        </p:spPr>
      </p:pic>
      <p:pic>
        <p:nvPicPr>
          <p:cNvPr id="10" name="Audio 9">
            <a:hlinkClick r:id="" action="ppaction://media"/>
            <a:extLst>
              <a:ext uri="{FF2B5EF4-FFF2-40B4-BE49-F238E27FC236}">
                <a16:creationId xmlns:a16="http://schemas.microsoft.com/office/drawing/2014/main" id="{D97598CA-8B03-7B61-8810-201DB614CA8E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57150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614"/>
    </mc:Choice>
    <mc:Fallback xmlns="">
      <p:transition spd="slow" advTm="396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1.48148E-6 L 0.02708 -0.45579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4" y="-22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19 0.00139 L -0.19792 -0.43402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12" y="-21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3.7037E-6 L 0.35156 -0.43611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78" y="-21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4.44444E-6 L 0.17031 -0.43217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16" y="-21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00000" showWhenStopped="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EEAAC2A-E420-A56E-8FB6-087C1848A547}"/>
              </a:ext>
            </a:extLst>
          </p:cNvPr>
          <p:cNvSpPr/>
          <p:nvPr/>
        </p:nvSpPr>
        <p:spPr>
          <a:xfrm>
            <a:off x="1625246" y="2956678"/>
            <a:ext cx="92186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Xin </a:t>
            </a:r>
            <a:r>
              <a:rPr lang="en-US" sz="5400" b="1" dirty="0" err="1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chào</a:t>
            </a:r>
            <a:r>
              <a:rPr lang="en-US" sz="5400" b="1" dirty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1" dirty="0" err="1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và</a:t>
            </a:r>
            <a:r>
              <a:rPr lang="en-US" sz="5400" b="1" dirty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1" dirty="0" err="1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hẹn</a:t>
            </a:r>
            <a:r>
              <a:rPr lang="en-US" sz="5400" b="1" dirty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1" dirty="0" err="1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gặp</a:t>
            </a:r>
            <a:r>
              <a:rPr lang="en-US" sz="5400" b="1" dirty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1" dirty="0" err="1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lại</a:t>
            </a:r>
            <a:r>
              <a:rPr lang="en-US" sz="5400" b="1" dirty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1" dirty="0" err="1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các</a:t>
            </a:r>
            <a:r>
              <a:rPr lang="en-US" sz="5400" b="1" dirty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con!</a:t>
            </a:r>
            <a:endParaRPr lang="en-US" sz="5400" b="1" cap="none" spc="0" dirty="0">
              <a:ln w="0"/>
              <a:solidFill>
                <a:srgbClr val="FF006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7627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822"/>
    </mc:Choice>
    <mc:Fallback xmlns="">
      <p:transition spd="slow" advTm="9822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2.2|1.1|1.7|1.4|2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5.7|2.4|2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|4.4|1.7|1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1.5|1.3|1.5|1.2|7.3|2.4|2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|1.6|1.7|1.9|8.3|1.7|3.2|2.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</TotalTime>
  <Words>76</Words>
  <Application>Microsoft Office PowerPoint</Application>
  <PresentationFormat>Widescreen</PresentationFormat>
  <Paragraphs>9</Paragraphs>
  <Slides>7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</dc:creator>
  <cp:lastModifiedBy>Techsi.vn</cp:lastModifiedBy>
  <cp:revision>21</cp:revision>
  <dcterms:created xsi:type="dcterms:W3CDTF">2022-09-17T03:18:30Z</dcterms:created>
  <dcterms:modified xsi:type="dcterms:W3CDTF">2024-01-24T09:03:06Z</dcterms:modified>
</cp:coreProperties>
</file>