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95" r:id="rId3"/>
    <p:sldId id="303" r:id="rId4"/>
    <p:sldId id="296" r:id="rId5"/>
    <p:sldId id="298" r:id="rId6"/>
    <p:sldId id="299" r:id="rId7"/>
    <p:sldId id="300" r:id="rId8"/>
    <p:sldId id="302" r:id="rId9"/>
    <p:sldId id="301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 varScale="1">
        <p:scale>
          <a:sx n="71" d="100"/>
          <a:sy n="71" d="100"/>
        </p:scale>
        <p:origin x="18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6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8998fca5a7801f2b9dfdfcb86d7c4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830628" y="533400"/>
            <a:ext cx="55168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 NON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2590800"/>
            <a:ext cx="6620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hình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667000"/>
            <a:ext cx="6547113" cy="11079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hình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09800"/>
            <a:ext cx="6311151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hung hình đẹp\hình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34152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4876800" cy="16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YÊU KHÁM PHÁ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hình đẹp\hình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252306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nồ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4900" cy="3276600"/>
          </a:xfrm>
          <a:prstGeom prst="rect">
            <a:avLst/>
          </a:prstGeom>
          <a:noFill/>
        </p:spPr>
      </p:pic>
      <p:pic>
        <p:nvPicPr>
          <p:cNvPr id="2051" name="Picture 3" descr="D:\Khung hình đẹp\nồi đ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bát x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3075" name="Picture 3" descr="D:\Khung hình đẹp\b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</p:spPr>
      </p:pic>
      <p:pic>
        <p:nvPicPr>
          <p:cNvPr id="3076" name="Picture 4" descr="D:\Khung hình đẹp\bát đ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95675"/>
            <a:ext cx="4572000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hung hình đẹp\cốc nhự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581400"/>
          </a:xfrm>
          <a:prstGeom prst="rect">
            <a:avLst/>
          </a:prstGeom>
          <a:noFill/>
        </p:spPr>
      </p:pic>
      <p:pic>
        <p:nvPicPr>
          <p:cNvPr id="4099" name="Picture 3" descr="D:\Khung hình đẹp\cốc in ố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hung hình đẹp\hình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819400"/>
            <a:ext cx="3071675" cy="83099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hình đẹp\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</p:spPr>
      </p:pic>
      <p:pic>
        <p:nvPicPr>
          <p:cNvPr id="5123" name="Picture 3" descr="D:\Khung hình đẹp\qu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</p:spPr>
      </p:pic>
      <p:pic>
        <p:nvPicPr>
          <p:cNvPr id="5124" name="Picture 4" descr="D:\Khung hình đẹp\máy giặ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886200" cy="3886200"/>
          </a:xfrm>
          <a:prstGeom prst="rect">
            <a:avLst/>
          </a:prstGeom>
          <a:noFill/>
        </p:spPr>
      </p:pic>
      <p:pic>
        <p:nvPicPr>
          <p:cNvPr id="5125" name="Picture 5" descr="D:\Khung hình đẹp\bàn gh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0480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85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143</cp:revision>
  <dcterms:created xsi:type="dcterms:W3CDTF">2021-08-26T02:44:32Z</dcterms:created>
  <dcterms:modified xsi:type="dcterms:W3CDTF">2024-01-24T08:28:34Z</dcterms:modified>
</cp:coreProperties>
</file>