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42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0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6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3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6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64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7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0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5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6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352B-E03F-4C04-AD02-C1598020D29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E2645-38F9-4A5F-A3B3-6BDE8C5B5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6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99 hình nền Powerpoint đẹp và chất lượng HD - Nhuhoaphat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6268" y="214422"/>
            <a:ext cx="5499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489" y="2507633"/>
            <a:ext cx="8247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5335" y="3168949"/>
            <a:ext cx="658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Thơ: Đàn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6840" y="3967386"/>
            <a:ext cx="7158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ẫu </a:t>
            </a:r>
            <a:r>
              <a:rPr lang="en-US" sz="240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3 – 4 TUỔI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66476" y="6436856"/>
            <a:ext cx="5259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2023 - 2024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81" y="1030288"/>
            <a:ext cx="1221831" cy="117295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976884" y="799197"/>
            <a:ext cx="223823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3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80" t="7054" r="11414" b="15625"/>
          <a:stretch/>
        </p:blipFill>
        <p:spPr>
          <a:xfrm>
            <a:off x="0" y="56311"/>
            <a:ext cx="12191999" cy="6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2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2" y="431074"/>
            <a:ext cx="11357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84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99 hình nền Powerpoint đẹp và chất lượng HD - Nhuhoaphat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50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àn Gà Con - Ca Nhạc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856" y="1099582"/>
            <a:ext cx="9546336" cy="5356082"/>
          </a:xfrm>
        </p:spPr>
      </p:pic>
      <p:sp>
        <p:nvSpPr>
          <p:cNvPr id="4" name="TextBox 3"/>
          <p:cNvSpPr txBox="1"/>
          <p:nvPr/>
        </p:nvSpPr>
        <p:spPr>
          <a:xfrm>
            <a:off x="3082834" y="497191"/>
            <a:ext cx="617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9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200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5737" y="2414016"/>
            <a:ext cx="7663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r"/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2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863844" cy="6858594"/>
          </a:xfrm>
          <a:prstGeom prst="rect">
            <a:avLst/>
          </a:prstGeom>
        </p:spPr>
      </p:pic>
      <p:pic>
        <p:nvPicPr>
          <p:cNvPr id="5" name="Bài thơ Đàn Gà Con (Phạm Hổ) - Chủ đề thế giới động v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06334"/>
            <a:ext cx="1182624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1314" y="1959429"/>
            <a:ext cx="5355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33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581" t="6428" r="11213" b="16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0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79" t="7232" r="11331" b="15714"/>
          <a:stretch/>
        </p:blipFill>
        <p:spPr>
          <a:xfrm>
            <a:off x="-1" y="30185"/>
            <a:ext cx="12228881" cy="682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5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81" t="6697" r="12217" b="1580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55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81" t="6875" r="11013" b="16340"/>
          <a:stretch/>
        </p:blipFill>
        <p:spPr>
          <a:xfrm>
            <a:off x="365760" y="117566"/>
            <a:ext cx="11679288" cy="650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33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68</Words>
  <Application>Microsoft Office PowerPoint</Application>
  <PresentationFormat>Widescreen</PresentationFormat>
  <Paragraphs>10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11</cp:revision>
  <dcterms:created xsi:type="dcterms:W3CDTF">2024-01-20T01:06:32Z</dcterms:created>
  <dcterms:modified xsi:type="dcterms:W3CDTF">2024-01-24T05:01:23Z</dcterms:modified>
</cp:coreProperties>
</file>