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5" r:id="rId5"/>
    <p:sldId id="266" r:id="rId6"/>
    <p:sldId id="260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9" d="100"/>
          <a:sy n="89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5009-0BC9-664B-C1E4-DCAFC4DDD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1691-28DB-BD5C-6BAB-8A91F7A0F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B3AC-A7A8-CD65-4B40-8B9A10AB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5C87-256E-9E70-2E1E-8BE684FF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6A8DD-B06A-EBAC-8865-B48F1FC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1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622-CF93-7DAA-3110-81A139A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114C9-918C-E815-093E-F6868CF45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7932-2BFD-3E80-729F-52F7A2AE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6F561-40D1-6FA3-FD24-1863CE17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6EFD0-1FE1-95E3-82D2-DB314C10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110E5-DDA3-39AF-4E2A-0C0FC5372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D46AD-081C-D275-8160-54C82079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AE4F-5FEB-BE69-410B-B109D166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D0A0D-E55C-D3A4-B6DA-A5B37755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67DB-04DE-26D1-9820-348FAC04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E2FB-2C1F-39DF-AB47-C0410582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265E-0851-E280-C1F8-E46EECC72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E59A-AA31-932C-4364-DBE4CC6E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89FB4-4581-5A6C-0317-471E075E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DFF11-2D18-DB04-8724-7DB47AAE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F3C4-19AB-F6D2-9B07-9AF5DE5E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D765B-C887-3867-8711-A27C1B67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4509-C234-9CBA-0BFC-3D93CED7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DA793-5ACA-0636-2EE9-D6CDF05C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A500B-F5A3-9E36-C741-DF43964A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8FEB-BB50-8B37-294E-DD8D193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EEE5-B028-EDF8-6516-FC899F63F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7D784-6BED-D410-E897-6533B167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03C01-3039-ADDE-795D-0A8DA3F2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8E993-5644-626E-8C58-7E799C46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2177-BC8C-F0C9-5505-1BFD8BAC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99E0-C6E1-B7BE-42B2-D1B73D98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CFFE-0BD5-95D1-E8A6-498FF0B2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4E6D3-9C7E-6487-5D90-6823C2634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EF76E-F9B0-9ED4-5AA2-217C71CA5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A858C-7A30-8BFE-68E0-7A26A90B8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7413-579B-2B23-903F-5183A917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56ACB-CA71-B207-AE2D-303AA22C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ABDAD-4B22-2A85-CE41-7FB111D6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9AE9-7E29-952A-7981-C7B9BC4B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86560-D959-039F-597A-F557F2BF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D43E2-4ED1-BB40-DBB4-B17CC201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29102-DC8C-EC73-F9EF-055156EA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E3D33-9F11-B2DA-5A35-24B6CBFB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DAADF-B979-1FC0-9CC1-790FE90F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792C1-1A49-3B68-867A-B3683767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43C5-50A3-51D2-5DCE-10F7EEA7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7596F-7151-6C8F-0BBD-ED0FF6F0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9835-AD9B-2D3D-732B-6F018F3A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34D7D-A6D5-AE28-1032-8862AD8C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7958-EB17-175B-5F15-1637AB06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75A7-6115-2501-0B0A-DF943B6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6A73-9880-F3AE-1BC2-D2CC57BC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7695-B47D-ED95-B9AA-5873EBA2A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8E945-1375-6DBB-6615-F8FE9196F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AC6AA-2E4F-3743-0AEC-351D19AC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90AD4-1487-2FBA-35E2-9B2A55D5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902BD-263B-F30A-B705-0CA05EC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F9FA3-A1D6-53FD-7C40-34758C66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1827C-840A-B22A-386A-3F30A039B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28A6-7CDB-2E90-1F44-6E5DDC200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B46C-1913-4808-8D18-CDB189DA0A6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B0B-66E4-E8D0-FDE3-7A6D4370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4668-523B-539A-80B0-4EA1FD0B3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AD5E4-BE06-7E83-3D30-AA3344AF1A23}"/>
              </a:ext>
            </a:extLst>
          </p:cNvPr>
          <p:cNvSpPr txBox="1"/>
          <p:nvPr/>
        </p:nvSpPr>
        <p:spPr>
          <a:xfrm>
            <a:off x="2999509" y="338563"/>
            <a:ext cx="6192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MỘC LAN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9CC40-BF3F-FDCA-A23F-581AB3A7DEFA}"/>
              </a:ext>
            </a:extLst>
          </p:cNvPr>
          <p:cNvSpPr txBox="1"/>
          <p:nvPr/>
        </p:nvSpPr>
        <p:spPr>
          <a:xfrm>
            <a:off x="2840182" y="2288251"/>
            <a:ext cx="72320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THẨM MỸ</a:t>
            </a:r>
          </a:p>
          <a:p>
            <a:pPr algn="ctr"/>
            <a:endParaRPr lang="en-US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ĐỘNG: TẠO HÌNH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Di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200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11" y="0"/>
            <a:ext cx="12054036" cy="6718558"/>
          </a:xfrm>
          <a:prstGeom prst="rect">
            <a:avLst/>
          </a:prstGeom>
        </p:spPr>
      </p:pic>
      <p:pic>
        <p:nvPicPr>
          <p:cNvPr id="2" name="4952870272081">
            <a:hlinkClick r:id="" action="ppaction://media"/>
            <a:extLst>
              <a:ext uri="{FF2B5EF4-FFF2-40B4-BE49-F238E27FC236}">
                <a16:creationId xmlns:a16="http://schemas.microsoft.com/office/drawing/2014/main" id="{754DE0BD-053C-4973-E71B-8DDEB34F3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29056" y="5657849"/>
            <a:ext cx="540939" cy="304040"/>
          </a:xfrm>
          <a:prstGeom prst="rect">
            <a:avLst/>
          </a:prstGeom>
        </p:spPr>
      </p:pic>
      <p:pic>
        <p:nvPicPr>
          <p:cNvPr id="2050" name="Picture 2" descr="Con mèo trong văn hóa Việt Nam">
            <a:extLst>
              <a:ext uri="{FF2B5EF4-FFF2-40B4-BE49-F238E27FC236}">
                <a16:creationId xmlns:a16="http://schemas.microsoft.com/office/drawing/2014/main" id="{8AA01F7C-14F9-90D6-848D-79C0E324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8" y="447583"/>
            <a:ext cx="9101797" cy="59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952870235688">
            <a:hlinkClick r:id="" action="ppaction://media"/>
            <a:extLst>
              <a:ext uri="{FF2B5EF4-FFF2-40B4-BE49-F238E27FC236}">
                <a16:creationId xmlns:a16="http://schemas.microsoft.com/office/drawing/2014/main" id="{DE66E1FA-0E1C-BE8B-D7E4-A5C85B589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44821" y="5997039"/>
            <a:ext cx="962107" cy="412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E3466-34BF-7F28-446C-AE2C0CCB4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16" y="1022782"/>
            <a:ext cx="6703295" cy="5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478302"/>
            <a:ext cx="13316635" cy="7336301"/>
          </a:xfrm>
          <a:prstGeom prst="rect">
            <a:avLst/>
          </a:prstGeom>
        </p:spPr>
      </p:pic>
      <p:pic>
        <p:nvPicPr>
          <p:cNvPr id="1026" name="Picture 2" descr="KỸ THUẬT CHO GÀ MẸ ẤP TRỨNG TỰ NHIÊN - CÔNG TY THUỐC THÚ Y VIỆT ANH - VIAVET">
            <a:extLst>
              <a:ext uri="{FF2B5EF4-FFF2-40B4-BE49-F238E27FC236}">
                <a16:creationId xmlns:a16="http://schemas.microsoft.com/office/drawing/2014/main" id="{21FA2C76-345F-F6E1-0116-EF3A6268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9" y="-249703"/>
            <a:ext cx="11587822" cy="71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952870221194">
            <a:hlinkClick r:id="" action="ppaction://media"/>
            <a:extLst>
              <a:ext uri="{FF2B5EF4-FFF2-40B4-BE49-F238E27FC236}">
                <a16:creationId xmlns:a16="http://schemas.microsoft.com/office/drawing/2014/main" id="{EB586D87-37B5-65D0-1262-F77A7B5B9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5595" y="5528602"/>
            <a:ext cx="1234880" cy="8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6280466522715023286">
            <a:hlinkClick r:id="" action="ppaction://media"/>
            <a:extLst>
              <a:ext uri="{FF2B5EF4-FFF2-40B4-BE49-F238E27FC236}">
                <a16:creationId xmlns:a16="http://schemas.microsoft.com/office/drawing/2014/main" id="{9E2A8EBA-56B8-1AB1-A407-4C455E9A8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98" y="121430"/>
            <a:ext cx="11982203" cy="59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560124" y="1045028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nhẹ</a:t>
            </a:r>
          </a:p>
        </p:txBody>
      </p:sp>
      <p:pic>
        <p:nvPicPr>
          <p:cNvPr id="2" name="nhac tao hinh">
            <a:hlinkClick r:id="" action="ppaction://media"/>
            <a:extLst>
              <a:ext uri="{FF2B5EF4-FFF2-40B4-BE49-F238E27FC236}">
                <a16:creationId xmlns:a16="http://schemas.microsoft.com/office/drawing/2014/main" id="{CAB72682-5E23-A751-34AE-6310EC00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085111" y="1092530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“ Đàn gà con”</a:t>
            </a:r>
          </a:p>
        </p:txBody>
      </p:sp>
      <p:pic>
        <p:nvPicPr>
          <p:cNvPr id="4" name="dan-ga-con-ca-nhac-vui-nhon (mp3cut.net)">
            <a:hlinkClick r:id="" action="ppaction://media"/>
            <a:extLst>
              <a:ext uri="{FF2B5EF4-FFF2-40B4-BE49-F238E27FC236}">
                <a16:creationId xmlns:a16="http://schemas.microsoft.com/office/drawing/2014/main" id="{C9F9E547-A81B-9AD3-4508-7AB85BB8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46</Words>
  <Application>Microsoft Office PowerPoint</Application>
  <PresentationFormat>Widescreen</PresentationFormat>
  <Paragraphs>10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22</cp:revision>
  <dcterms:created xsi:type="dcterms:W3CDTF">2023-10-31T05:00:21Z</dcterms:created>
  <dcterms:modified xsi:type="dcterms:W3CDTF">2024-01-19T15:51:55Z</dcterms:modified>
</cp:coreProperties>
</file>