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76" r:id="rId7"/>
    <p:sldId id="257" r:id="rId8"/>
    <p:sldId id="258" r:id="rId9"/>
    <p:sldId id="259" r:id="rId10"/>
    <p:sldId id="269" r:id="rId11"/>
    <p:sldId id="261" r:id="rId12"/>
    <p:sldId id="263" r:id="rId13"/>
    <p:sldId id="271" r:id="rId14"/>
    <p:sldId id="272" r:id="rId15"/>
    <p:sldId id="273" r:id="rId16"/>
    <p:sldId id="274" r:id="rId17"/>
    <p:sldId id="275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4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9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9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9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0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3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29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93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37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07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28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75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57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10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38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5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6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2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1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1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91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32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30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05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6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11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34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89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87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24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07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19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39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8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84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3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15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85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1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73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6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03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65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41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14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16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5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87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65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66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50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57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4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87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3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5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5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1E16A-AD71-416D-AE08-A29EB843CAE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0CDC5-8FD2-4FAB-A000-0597A7FF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4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5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3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8B4536-FBCC-FCBF-518A-0DF09D5B4FBA}"/>
              </a:ext>
            </a:extLst>
          </p:cNvPr>
          <p:cNvSpPr txBox="1"/>
          <p:nvPr/>
        </p:nvSpPr>
        <p:spPr>
          <a:xfrm>
            <a:off x="3392129" y="78658"/>
            <a:ext cx="5407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UBND QUẬN LONG BIÊN</a:t>
            </a:r>
          </a:p>
          <a:p>
            <a:pPr algn="ctr"/>
            <a:r>
              <a:rPr lang="en-US" sz="2800"/>
              <a:t>TRƯỜNG MẦM NON HOA MỘC 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82333-B8F6-85EE-757F-F96F4288A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56" y="1032765"/>
            <a:ext cx="1484687" cy="142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1DF5D-55A3-0FFD-42C4-42B4DFDADC80}"/>
              </a:ext>
            </a:extLst>
          </p:cNvPr>
          <p:cNvSpPr txBox="1"/>
          <p:nvPr/>
        </p:nvSpPr>
        <p:spPr>
          <a:xfrm>
            <a:off x="3175818" y="2993690"/>
            <a:ext cx="58403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KHÁM PHÁ KHOA HỌC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SỰ PHÁT TRIỂN CỦA CÂY TỪ HẠT ĐẬU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LỨA TUỔI: MGN 4 – 5 TUỔI</a:t>
            </a:r>
          </a:p>
          <a:p>
            <a:pPr algn="ctr"/>
            <a:endParaRPr lang="en-US" sz="2400">
              <a:solidFill>
                <a:srgbClr val="FF0000"/>
              </a:solidFill>
              <a:latin typeface="Aachen" panose="02020500000000000000" pitchFamily="18" charset="-93"/>
              <a:ea typeface="Aachen" panose="02020500000000000000" pitchFamily="18" charset="-93"/>
              <a:cs typeface="Aachen" panose="02020500000000000000" pitchFamily="18" charset="-93"/>
            </a:endParaRPr>
          </a:p>
          <a:p>
            <a:pPr algn="ctr"/>
            <a:endParaRPr lang="en-US" sz="2400">
              <a:solidFill>
                <a:srgbClr val="FF0000"/>
              </a:solidFill>
              <a:latin typeface="Aachen" panose="02020500000000000000" pitchFamily="18" charset="-93"/>
              <a:ea typeface="Aachen" panose="02020500000000000000" pitchFamily="18" charset="-93"/>
              <a:cs typeface="Aachen" panose="02020500000000000000" pitchFamily="18" charset="-93"/>
            </a:endParaRPr>
          </a:p>
          <a:p>
            <a:pPr algn="ctr"/>
            <a:endParaRPr lang="en-US" sz="2400">
              <a:solidFill>
                <a:srgbClr val="FF0000"/>
              </a:solidFill>
              <a:latin typeface="Aachen" panose="02020500000000000000" pitchFamily="18" charset="-93"/>
              <a:ea typeface="Aachen" panose="02020500000000000000" pitchFamily="18" charset="-93"/>
              <a:cs typeface="Aachen" panose="02020500000000000000" pitchFamily="18" charset="-93"/>
            </a:endParaRPr>
          </a:p>
          <a:p>
            <a:pPr algn="ctr"/>
            <a:endParaRPr lang="en-US" sz="2400">
              <a:solidFill>
                <a:srgbClr val="FF0000"/>
              </a:solidFill>
              <a:latin typeface="Aachen" panose="02020500000000000000" pitchFamily="18" charset="-93"/>
              <a:ea typeface="Aachen" panose="02020500000000000000" pitchFamily="18" charset="-93"/>
              <a:cs typeface="Aachen" panose="02020500000000000000" pitchFamily="18" charset="-93"/>
            </a:endParaRPr>
          </a:p>
          <a:p>
            <a:pPr algn="ctr"/>
            <a:endParaRPr lang="en-US" sz="2400">
              <a:solidFill>
                <a:srgbClr val="FF0000"/>
              </a:solidFill>
              <a:latin typeface="Aachen" panose="02020500000000000000" pitchFamily="18" charset="-93"/>
              <a:ea typeface="Aachen" panose="02020500000000000000" pitchFamily="18" charset="-93"/>
              <a:cs typeface="Aachen" panose="02020500000000000000" pitchFamily="18" charset="-93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Năm học: 2023 - 2024</a:t>
            </a:r>
          </a:p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826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422400" y="1143000"/>
            <a:ext cx="89408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28800" y="3200400"/>
            <a:ext cx="6096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4484914"/>
            <a:ext cx="6096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" action="ppaction://noaction" highlightClick="1"/>
          </p:cNvPr>
          <p:cNvSpPr/>
          <p:nvPr/>
        </p:nvSpPr>
        <p:spPr>
          <a:xfrm>
            <a:off x="7315200" y="6172200"/>
            <a:ext cx="12192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sl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479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219200" y="533400"/>
            <a:ext cx="89408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54400" y="2699657"/>
            <a:ext cx="6096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Gieo hạt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nẩy mầm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cây con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cây trưởng thành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ra hoa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>
                <a:solidFill>
                  <a:prstClr val="black"/>
                </a:solidFill>
                <a:cs typeface="Arial" pitchFamily="34" charset="0"/>
              </a:rPr>
              <a:t>kết quả.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41600" y="4495800"/>
            <a:ext cx="6096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</a:p>
        </p:txBody>
      </p:sp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10953448" y="6172200"/>
            <a:ext cx="12192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sl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52" y="6118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03200" y="0"/>
            <a:ext cx="3556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219200"/>
            <a:ext cx="11582400" cy="5500914"/>
          </a:xfrm>
          <a:prstGeom prst="rect">
            <a:avLst/>
          </a:prstGeom>
        </p:spPr>
      </p:pic>
      <p:pic>
        <p:nvPicPr>
          <p:cNvPr id="2" name="sl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6388" y="6009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5" y="1"/>
            <a:ext cx="5038703" cy="335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5" y="3448626"/>
            <a:ext cx="5038703" cy="3226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89" y="91440"/>
            <a:ext cx="5459731" cy="3357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91" y="3539217"/>
            <a:ext cx="5263788" cy="3135902"/>
          </a:xfrm>
          <a:prstGeom prst="rect">
            <a:avLst/>
          </a:prstGeom>
        </p:spPr>
      </p:pic>
      <p:pic>
        <p:nvPicPr>
          <p:cNvPr id="2" name="sl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8379" y="6068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ieo h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385" y="0"/>
            <a:ext cx="11569775" cy="65029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04" y="-117566"/>
            <a:ext cx="2416629" cy="2416629"/>
          </a:xfrm>
          <a:prstGeom prst="rect">
            <a:avLst/>
          </a:prstGeom>
        </p:spPr>
      </p:pic>
      <p:pic>
        <p:nvPicPr>
          <p:cNvPr id="2" name="sl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8355" y="572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y mam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707" y="261257"/>
            <a:ext cx="11068676" cy="6221270"/>
          </a:xfrm>
          <a:prstGeom prst="rect">
            <a:avLst/>
          </a:prstGeom>
        </p:spPr>
      </p:pic>
      <p:pic>
        <p:nvPicPr>
          <p:cNvPr id="2" name="sl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597" y="572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y no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199" y="264607"/>
            <a:ext cx="10872244" cy="6110863"/>
          </a:xfrm>
          <a:prstGeom prst="rect">
            <a:avLst/>
          </a:prstGeom>
        </p:spPr>
      </p:pic>
      <p:pic>
        <p:nvPicPr>
          <p:cNvPr id="2" name="sl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9262" y="560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58" y="603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67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 phat trien của cay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557" y="274469"/>
            <a:ext cx="11002361" cy="6056025"/>
          </a:xfrm>
          <a:prstGeom prst="rect">
            <a:avLst/>
          </a:prstGeom>
        </p:spPr>
      </p:pic>
      <p:pic>
        <p:nvPicPr>
          <p:cNvPr id="2" name="sl6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9262" y="5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57079" y="-95518"/>
            <a:ext cx="2677887" cy="2220686"/>
            <a:chOff x="3681485" y="1"/>
            <a:chExt cx="2677886" cy="22206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485" y="1"/>
              <a:ext cx="2677886" cy="222068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062548" y="117566"/>
              <a:ext cx="2181497" cy="2103121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42374" y="899766"/>
            <a:ext cx="2473655" cy="2338252"/>
            <a:chOff x="5452535" y="3925389"/>
            <a:chExt cx="2473654" cy="23382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2535" y="3925389"/>
              <a:ext cx="2473654" cy="233825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582233" y="4046220"/>
              <a:ext cx="2214257" cy="2096589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946" y="3642010"/>
            <a:ext cx="2639028" cy="2466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806" y="4297711"/>
            <a:ext cx="2331479" cy="2390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977" y="3413875"/>
            <a:ext cx="2370497" cy="2303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304" y="843490"/>
            <a:ext cx="2224757" cy="231098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803767">
            <a:off x="7343513" y="825415"/>
            <a:ext cx="658587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6339682">
            <a:off x="8973674" y="3221506"/>
            <a:ext cx="658586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485601">
            <a:off x="7230265" y="5660215"/>
            <a:ext cx="658587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104783">
            <a:off x="4293105" y="5660215"/>
            <a:ext cx="658587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7355615">
            <a:off x="2486274" y="3120400"/>
            <a:ext cx="658586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790082">
            <a:off x="4251797" y="654110"/>
            <a:ext cx="658587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2147" y="6108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995713" y="852714"/>
            <a:ext cx="83312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Hoạt động 3: Trò chơi “Ai nhanh hơn”</a:t>
            </a:r>
          </a:p>
        </p:txBody>
      </p:sp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1761067" y="3581400"/>
            <a:ext cx="2104572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1</a:t>
            </a: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109030" y="2768600"/>
            <a:ext cx="2104572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2</a:t>
            </a: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8432799" y="3581400"/>
            <a:ext cx="2104572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3</a:t>
            </a:r>
          </a:p>
        </p:txBody>
      </p:sp>
      <p:pic>
        <p:nvPicPr>
          <p:cNvPr id="3" name="sl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52" y="6099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03200" y="2133600"/>
            <a:ext cx="89408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25600" y="4191000"/>
            <a:ext cx="6096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25600" y="5562600"/>
            <a:ext cx="6096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10943772" y="6172200"/>
            <a:ext cx="12192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sl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572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177</Words>
  <Application>Microsoft Office PowerPoint</Application>
  <PresentationFormat>Widescreen</PresentationFormat>
  <Paragraphs>25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Aachen</vt:lpstr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Trang Nguyen</cp:lastModifiedBy>
  <cp:revision>18</cp:revision>
  <dcterms:created xsi:type="dcterms:W3CDTF">2017-10-25T06:08:15Z</dcterms:created>
  <dcterms:modified xsi:type="dcterms:W3CDTF">2024-01-21T01:55:50Z</dcterms:modified>
</cp:coreProperties>
</file>