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0+ Hình nền Powerpoint đẹp và chất lượng nhất">
            <a:extLst>
              <a:ext uri="{FF2B5EF4-FFF2-40B4-BE49-F238E27FC236}">
                <a16:creationId xmlns:a16="http://schemas.microsoft.com/office/drawing/2014/main" id="{750BAA47-B26F-5336-92BD-9EE9EADC29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7DCE9-C3A5-C8AC-B539-CFBF7A1ECF12}"/>
              </a:ext>
            </a:extLst>
          </p:cNvPr>
          <p:cNvSpPr txBox="1"/>
          <p:nvPr/>
        </p:nvSpPr>
        <p:spPr>
          <a:xfrm>
            <a:off x="721531" y="533400"/>
            <a:ext cx="8422469" cy="1077218"/>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UBND QUẬN LONG BIÊN</a:t>
            </a:r>
            <a:b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 MẦM NON HOA MỘC LAN</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9F202CDE-9F88-7AB8-A174-9466E2CFE145}"/>
              </a:ext>
            </a:extLst>
          </p:cNvPr>
          <p:cNvSpPr/>
          <p:nvPr/>
        </p:nvSpPr>
        <p:spPr>
          <a:xfrm>
            <a:off x="2104910" y="2863485"/>
            <a:ext cx="5655715" cy="584775"/>
          </a:xfrm>
          <a:prstGeom prst="rect">
            <a:avLst/>
          </a:prstGeom>
          <a:noFill/>
        </p:spPr>
        <p:txBody>
          <a:bodyPr wrap="none" lIns="91440" tIns="45720" rIns="91440" bIns="45720">
            <a:spAutoFit/>
          </a:bodyPr>
          <a:lstStyle/>
          <a:p>
            <a:pPr algn="ct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Lĩnh</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vực</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Phát</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triển</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smtClean="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3200" b="1" dirty="0" smtClean="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thức</a:t>
            </a:r>
            <a:endPar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0C23C8-4665-2CB5-51E2-329158D62A9A}"/>
              </a:ext>
            </a:extLst>
          </p:cNvPr>
          <p:cNvSpPr txBox="1"/>
          <p:nvPr/>
        </p:nvSpPr>
        <p:spPr>
          <a:xfrm>
            <a:off x="2986889" y="3758753"/>
            <a:ext cx="4128438" cy="2031325"/>
          </a:xfrm>
          <a:prstGeom prst="rect">
            <a:avLst/>
          </a:prstGeom>
          <a:noFill/>
        </p:spPr>
        <p:txBody>
          <a:bodyPr wrap="none" rtlCol="0">
            <a:spAutoFit/>
          </a:bodyPr>
          <a:lstStyle/>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Đề</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tài</a:t>
            </a:r>
            <a:r>
              <a:rPr lang="en-US" sz="2800" b="1" dirty="0">
                <a:solidFill>
                  <a:srgbClr val="00B0F0"/>
                </a:solidFill>
                <a:latin typeface="Times New Roman" panose="02020603050405020304" pitchFamily="18" charset="0"/>
                <a:cs typeface="Times New Roman" panose="02020603050405020304" pitchFamily="18" charset="0"/>
              </a:rPr>
              <a:t>: NBPB </a:t>
            </a:r>
            <a:r>
              <a:rPr lang="en-US" sz="2800" b="1" dirty="0" err="1">
                <a:solidFill>
                  <a:srgbClr val="00B0F0"/>
                </a:solidFill>
                <a:latin typeface="Times New Roman" panose="02020603050405020304" pitchFamily="18" charset="0"/>
                <a:cs typeface="Times New Roman" panose="02020603050405020304" pitchFamily="18" charset="0"/>
              </a:rPr>
              <a:t>hình</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vuông</a:t>
            </a:r>
            <a:endParaRPr lang="en-US" sz="2800" b="1" dirty="0">
              <a:solidFill>
                <a:srgbClr val="00B0F0"/>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Lứa</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tuổi</a:t>
            </a:r>
            <a:r>
              <a:rPr lang="en-US" sz="2800" b="1">
                <a:solidFill>
                  <a:srgbClr val="00B0F0"/>
                </a:solidFill>
                <a:latin typeface="Times New Roman" panose="02020603050405020304" pitchFamily="18" charset="0"/>
                <a:cs typeface="Times New Roman" panose="02020603050405020304" pitchFamily="18" charset="0"/>
              </a:rPr>
              <a:t>: </a:t>
            </a:r>
            <a:r>
              <a:rPr lang="en-US" sz="2800" b="1" smtClean="0">
                <a:solidFill>
                  <a:srgbClr val="00B0F0"/>
                </a:solidFill>
                <a:latin typeface="Times New Roman" panose="02020603050405020304" pitchFamily="18" charset="0"/>
                <a:cs typeface="Times New Roman" panose="02020603050405020304" pitchFamily="18" charset="0"/>
              </a:rPr>
              <a:t>24 - 36 </a:t>
            </a:r>
            <a:r>
              <a:rPr lang="en-US" sz="2800" b="1" dirty="0" err="1" smtClean="0">
                <a:solidFill>
                  <a:srgbClr val="00B0F0"/>
                </a:solidFill>
                <a:latin typeface="Times New Roman" panose="02020603050405020304" pitchFamily="18" charset="0"/>
                <a:cs typeface="Times New Roman" panose="02020603050405020304" pitchFamily="18" charset="0"/>
              </a:rPr>
              <a:t>tháng</a:t>
            </a:r>
            <a:endParaRPr lang="en-US" sz="2800" b="1" dirty="0" smtClean="0">
              <a:solidFill>
                <a:srgbClr val="00B0F0"/>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Giáo</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viên</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Trần</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Thị</a:t>
            </a:r>
            <a:r>
              <a:rPr lang="en-US" sz="2800" b="1" dirty="0" smtClean="0">
                <a:solidFill>
                  <a:srgbClr val="00B0F0"/>
                </a:solidFill>
                <a:latin typeface="Times New Roman" panose="02020603050405020304" pitchFamily="18" charset="0"/>
                <a:cs typeface="Times New Roman" panose="02020603050405020304" pitchFamily="18" charset="0"/>
              </a:rPr>
              <a:t> </a:t>
            </a:r>
            <a:r>
              <a:rPr lang="en-US" sz="2800" b="1" dirty="0" err="1" smtClean="0">
                <a:solidFill>
                  <a:srgbClr val="00B0F0"/>
                </a:solidFill>
                <a:latin typeface="Times New Roman" panose="02020603050405020304" pitchFamily="18" charset="0"/>
                <a:cs typeface="Times New Roman" panose="02020603050405020304" pitchFamily="18" charset="0"/>
              </a:rPr>
              <a:t>Thùy</a:t>
            </a:r>
            <a:endParaRPr 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3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pic>
        <p:nvPicPr>
          <p:cNvPr id="5" name="Picture 1">
            <a:extLst>
              <a:ext uri="{FF2B5EF4-FFF2-40B4-BE49-F238E27FC236}">
                <a16:creationId xmlns:a16="http://schemas.microsoft.com/office/drawing/2014/main"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1"/>
            <a:ext cx="426720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337</Words>
  <Application>Microsoft Office PowerPoint</Application>
  <PresentationFormat>On-screen Show (4:3)</PresentationFormat>
  <Paragraphs>39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Techsi.vn</cp:lastModifiedBy>
  <cp:revision>44</cp:revision>
  <dcterms:created xsi:type="dcterms:W3CDTF">2021-10-30T11:20:37Z</dcterms:created>
  <dcterms:modified xsi:type="dcterms:W3CDTF">2024-01-19T18:13:40Z</dcterms:modified>
</cp:coreProperties>
</file>