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8" r:id="rId19"/>
    <p:sldId id="279" r:id="rId20"/>
    <p:sldId id="285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0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8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1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5A710-CAED-48E0-B054-B97826F5CAC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30.jpeg"/><Relationship Id="rId4" Type="http://schemas.openxmlformats.org/officeDocument/2006/relationships/audio" Target="../media/audio1.wav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9.gif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11" Type="http://schemas.openxmlformats.org/officeDocument/2006/relationships/image" Target="../media/image25.jpeg"/><Relationship Id="rId5" Type="http://schemas.openxmlformats.org/officeDocument/2006/relationships/audio" Target="../media/audio2.wav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65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 LONG BIÊN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HOA MỘC LAN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59382" y="1183696"/>
            <a:ext cx="25733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2653288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động: Khám phá xã hội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Bé biết gấp quần áo gọn gàng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1250" y="4313480"/>
            <a:ext cx="53296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: Mẫu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4-5 tuổi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6193" y="6387096"/>
            <a:ext cx="353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</a:t>
            </a: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2023 - 2024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28" y="4965241"/>
            <a:ext cx="2151927" cy="1821965"/>
          </a:xfrm>
          <a:prstGeom prst="rect">
            <a:avLst/>
          </a:prstGeom>
        </p:spPr>
      </p:pic>
      <p:pic>
        <p:nvPicPr>
          <p:cNvPr id="1026" name="Picture 2" descr="Káº¿t quáº£ hÃ¬nh áº£nh cho baby clothes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0777"/>
            <a:ext cx="3241964" cy="157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2B2975-9B4E-45F9-6F21-FB0A83F0B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6092" y="6322228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EE6018-E517-C5DD-2185-7720CF159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71" y="1157523"/>
            <a:ext cx="1636567" cy="15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8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bạn Anh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không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áº¿t quáº£ hÃ¬nh áº£nh cho boy cartoon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03" y="1103046"/>
            <a:ext cx="1559369" cy="23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41" y="3453727"/>
            <a:ext cx="2468083" cy="14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7C11B9-96DC-C2D5-0918-06486E60C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63300" y="5703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38"/>
    </mc:Choice>
    <mc:Fallback xmlns="">
      <p:transition spd="slow" advClick="0" advTm="2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2 cách gấp của hai bạn, bạn nào gấp gọn gàng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Anh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content.fdad3-3.fna.fbcdn.net/v/t1.15752-9/71237790_2476346709260598_4076998453052309504_n.jpg?_nc_cat=109&amp;_nc_oc=AQnXEm7sbisOImpm_wlaBY28CaqqAYqXjoHNQE8U8rCWGn0BIbGraZ7Hy2h2iPoaFAvkB0Oc4Ngjx2NN6iVkKrD1&amp;_nc_ht=scontent.fdad3-3.fna&amp;oh=b337b99a56bbb3d7a96cce406e421c1c&amp;oe=5E38D2A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b="10656"/>
          <a:stretch/>
        </p:blipFill>
        <p:spPr bwMode="auto">
          <a:xfrm>
            <a:off x="3097698" y="1957527"/>
            <a:ext cx="1214702" cy="161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https://scontent.fdad3-2.fna.fbcdn.net/v/t1.15752-9/70828625_425111831467274_7806985719209000960_n.jpg?_nc_cat=105&amp;_nc_oc=AQluEBuFoJ-AkbHlKBM4e1zdMmqrlGwszCfrP2_JdTj0l605HAK_-MtdOA3lYpftoWLJFim1B11t0V9dLDSmc5CQ&amp;_nc_ht=scontent.fdad3-2.fna&amp;oh=0ae1218e5abf4cb55c874b548632e4a2&amp;oe=5E29A69C"/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 b="1675"/>
          <a:stretch/>
        </p:blipFill>
        <p:spPr bwMode="auto">
          <a:xfrm>
            <a:off x="3050220" y="4209425"/>
            <a:ext cx="1213200" cy="161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4D861C-6882-3B73-FD70-DBB5A9EF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5987" y="5703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7"/>
    </mc:Choice>
    <mc:Fallback xmlns="">
      <p:transition spd="slow" advClick="0" advTm="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Hoạt động 2: Cô hướng dẫn cách gấp quần áo</a:t>
            </a:r>
          </a:p>
          <a:p>
            <a:pPr indent="539750"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thấy lớp mình bạn nào cũng gấp được quần áo nhưng để gọn và đẹp hơn Cô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hướng dẫn cho lớp mình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cách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gấp quần áo gọn gàng và 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nhé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. Trước khi cô làm mẫu Cô có câu hỏi cho lớp mình. Đây là gì 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73" t="6461" r="50274" b="6704"/>
          <a:stretch/>
        </p:blipFill>
        <p:spPr>
          <a:xfrm>
            <a:off x="1343891" y="3791911"/>
            <a:ext cx="2064328" cy="201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5" y="3791911"/>
            <a:ext cx="1531983" cy="2054250"/>
          </a:xfrm>
          <a:prstGeom prst="rect">
            <a:avLst/>
          </a:prstGeom>
        </p:spPr>
      </p:pic>
      <p:pic>
        <p:nvPicPr>
          <p:cNvPr id="10" name="Picture 9" descr="C:\Users\Windows 10 TIMT\Desktop\tay dài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34" y="3791911"/>
            <a:ext cx="2237510" cy="223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6" descr="HÃ¬nh áº£nh cÃ³ liÃ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3" y="3654934"/>
            <a:ext cx="2393661" cy="23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428FA8-31DF-9241-958A-C7117C432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903" y="5662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62549" y="1134889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3839" t="6459" r="63183" b="73478"/>
          <a:stretch/>
        </p:blipFill>
        <p:spPr>
          <a:xfrm>
            <a:off x="2614583" y="2317649"/>
            <a:ext cx="1664851" cy="775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2173" t="19937" r="50274" b="51340"/>
          <a:stretch/>
        </p:blipFill>
        <p:spPr>
          <a:xfrm>
            <a:off x="2203574" y="4648431"/>
            <a:ext cx="2486867" cy="8011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952D39-867C-4AC6-A753-27A116447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4582" y="579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81482" y="1897124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3839" t="6459" r="63183" b="73478"/>
          <a:stretch/>
        </p:blipFill>
        <p:spPr>
          <a:xfrm>
            <a:off x="2698617" y="4552427"/>
            <a:ext cx="1664851" cy="77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596911" y="1952623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173" t="19937" r="50274" b="51340"/>
          <a:stretch/>
        </p:blipFill>
        <p:spPr>
          <a:xfrm>
            <a:off x="2375395" y="2406694"/>
            <a:ext cx="2486867" cy="8011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73273E-252E-9899-603F-0B59F1B84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9563" y="5823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mặt phải hay mặt trái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91937" y="4002363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99156" y="4067323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phải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92" y="3903002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491937" y="2356536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99156" y="238901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trái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14" y="2462939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173" t="6461" r="50274" b="6704"/>
          <a:stretch/>
        </p:blipFill>
        <p:spPr>
          <a:xfrm>
            <a:off x="5762354" y="1782923"/>
            <a:ext cx="2385103" cy="23228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04E05-9B8A-E8BD-7EE5-1324E626B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2964" y="5771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đã trả lời thật là giỏi các câu hỏi của Cô đặt ra, bây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áo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8146473" y="353952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37A587-27E6-8432-C1C6-DCB4983DD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847" y="58580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9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97861693613">
            <a:hlinkClick r:id="" action="ppaction://media"/>
            <a:extLst>
              <a:ext uri="{FF2B5EF4-FFF2-40B4-BE49-F238E27FC236}">
                <a16:creationId xmlns:a16="http://schemas.microsoft.com/office/drawing/2014/main" id="{A0787AAF-061D-2388-2CA8-B722BAA3C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nhé 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106532" y="2491428"/>
            <a:ext cx="1358734" cy="30510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8593616" y="1955347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Lưng quần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568" y="5509482"/>
            <a:ext cx="2088861" cy="748146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Ống quần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61114" y="5373979"/>
            <a:ext cx="1384278" cy="66011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EF0A21F-896C-53B7-95A2-88FEC4AD7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77" y="2229649"/>
            <a:ext cx="2660805" cy="34240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862975-2E6F-33D4-5062-4117D2C27414}"/>
              </a:ext>
            </a:extLst>
          </p:cNvPr>
          <p:cNvCxnSpPr>
            <a:cxnSpLocks/>
          </p:cNvCxnSpPr>
          <p:nvPr/>
        </p:nvCxnSpPr>
        <p:spPr>
          <a:xfrm flipV="1">
            <a:off x="3438144" y="2396400"/>
            <a:ext cx="1518975" cy="1433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C1ED8F9B-7505-DA55-0712-A7C0702DA9C3}"/>
              </a:ext>
            </a:extLst>
          </p:cNvPr>
          <p:cNvSpPr/>
          <p:nvPr/>
        </p:nvSpPr>
        <p:spPr>
          <a:xfrm>
            <a:off x="1254832" y="2165627"/>
            <a:ext cx="2088861" cy="74814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quần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80CC6F-9CD9-C87C-5763-0D8167757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618" y="5493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3806121" y="250320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1D7FFE-B5A5-830A-920E-68C9B66E2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245" y="5744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MỤC ĐÍCH YÊU CẦU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2"/>
          <a:stretch/>
        </p:blipFill>
        <p:spPr bwMode="auto">
          <a:xfrm>
            <a:off x="7731163" y="512619"/>
            <a:ext cx="4239164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17285" y="1905506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Trẻ biết xếp quần áo gọn gàng, ngay ngắn. 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Rèn kỹ năng gấp quần áo ngay ngắn, đúng cách, kỹ năng quan sát, chú ý, ghi nhớ thực hiện.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Giáo dục trẻ biết tự phục vụ bản thân.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19399D-101F-3E10-4F5F-7AC9A8623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4617" y="4291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2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97862051256">
            <a:hlinkClick r:id="" action="ppaction://media"/>
            <a:extLst>
              <a:ext uri="{FF2B5EF4-FFF2-40B4-BE49-F238E27FC236}">
                <a16:creationId xmlns:a16="http://schemas.microsoft.com/office/drawing/2014/main" id="{F06D11E2-055D-7938-58DE-133670986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14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Hoạt động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9750"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39750">
              <a:lnSpc>
                <a:spcPct val="20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“Giờ nào việc nấy”</a:t>
            </a:r>
          </a:p>
        </p:txBody>
      </p:sp>
      <p:pic>
        <p:nvPicPr>
          <p:cNvPr id="2" name="gionaoviecn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4986" y="1347302"/>
            <a:ext cx="487363" cy="487363"/>
          </a:xfrm>
          <a:prstGeom prst="rect">
            <a:avLst/>
          </a:prstGeom>
        </p:spPr>
      </p:pic>
      <p:pic>
        <p:nvPicPr>
          <p:cNvPr id="2052" name="Picture 4" descr="RÃ©sultat de recherche d'images pour &quot;music cartoon gif&quot;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57" y="1039939"/>
            <a:ext cx="1630256" cy="10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902CDE-81A0-1724-07C8-CA29F47D8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918" y="59425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1"/>
    </mc:Choice>
    <mc:Fallback xmlns="">
      <p:transition spd="slow" advTm="2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CHUẨN BỊ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age associÃ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" y="1495962"/>
            <a:ext cx="1881043" cy="19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30880" y="4202688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3244" y="4202688"/>
            <a:ext cx="2752647" cy="748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Áo quần, túi đựng</a:t>
            </a:r>
          </a:p>
        </p:txBody>
      </p:sp>
      <p:pic>
        <p:nvPicPr>
          <p:cNvPr id="3074" name="Picture 2" descr="Káº¿t quáº£ hÃ¬nh áº£nh cho baby clothes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98" y="1558252"/>
            <a:ext cx="1658102" cy="1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459394" y="4202688"/>
            <a:ext cx="2752647" cy="7481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Rổ đựng áo quần</a:t>
            </a:r>
          </a:p>
        </p:txBody>
      </p:sp>
      <p:pic>
        <p:nvPicPr>
          <p:cNvPr id="3078" name="Picture 6" descr="Káº¿t quáº£ hÃ¬nh áº£nh cho rá» Äá»±ng Ã¡o quáº§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15" y="193014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755545" y="4202688"/>
            <a:ext cx="1826856" cy="7481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Kệ áo quần</a:t>
            </a:r>
          </a:p>
        </p:txBody>
      </p:sp>
      <p:pic>
        <p:nvPicPr>
          <p:cNvPr id="17" name="Picture 16" descr="C:\Users\Windows 10 TIMT\Desktop\kệ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74" y="1639523"/>
            <a:ext cx="2145030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C:\Users\Windows\Desktop\túi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r="7289" b="19231"/>
          <a:stretch/>
        </p:blipFill>
        <p:spPr bwMode="auto">
          <a:xfrm>
            <a:off x="4172474" y="3061854"/>
            <a:ext cx="1438617" cy="10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03990B-1D1D-A8EC-7301-8A1ECAF7D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2964" y="5480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1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1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clothes carto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6" y="3606508"/>
            <a:ext cx="2660072" cy="30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Hoạt động mở đầu</a:t>
            </a:r>
          </a:p>
          <a:p>
            <a:pPr indent="539750">
              <a:lnSpc>
                <a:spcPct val="20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có đoạn phim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về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hoạt động ở trường các con cùng xem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sau đó trả lời câu hỏi của Cô nhé 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6C0713-A3CD-F3CD-577D-75A107163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269" y="5757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AO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72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đoạn phim vừa rồi, hai bạn đang làm gì nào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3392" y="2812648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3392" y="4614475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4640" y="2783341"/>
            <a:ext cx="3544385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áo quần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4642" y="4645848"/>
            <a:ext cx="2948636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 áo</a:t>
            </a:r>
          </a:p>
        </p:txBody>
      </p:sp>
      <p:pic>
        <p:nvPicPr>
          <p:cNvPr id="12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47" y="2713287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69" y="4720878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áº¿t quáº£ hÃ¬nh áº£nh cho bÃ© tá»± máº·c Ã¡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02" y="4305559"/>
            <a:ext cx="1437698" cy="120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Káº¿t quáº£ hÃ¬nh áº£nh cho bÃ© gáº¥p Ã¡o quáº§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0" y="2567912"/>
            <a:ext cx="1436400" cy="107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18AB24-D865-EB3E-2359-122E7F56B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3299" y="5902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trọng tâm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Hoạt động 1: Trò chuyện về việc gấp quần áo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giờ, các Con hãy cùng lắng nghe Cô trò chuyện về việc gấp quần áo và các Con hãy trả lời những câu hỏi Cô đặt ra nhé !</a:t>
            </a:r>
          </a:p>
        </p:txBody>
      </p:sp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8243455" y="3895072"/>
            <a:ext cx="3283526" cy="2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1A9DDE-2147-5F60-9159-AE7DBC1F9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3621" y="5576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hai bạn lại gấp quần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541144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5443924"/>
            <a:ext cx="3520006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0" y="2270014"/>
            <a:ext cx="3105477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531208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3832360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3832359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sạch sẽ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3938763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2653" b="12653"/>
          <a:stretch/>
        </p:blipFill>
        <p:spPr>
          <a:xfrm>
            <a:off x="2979848" y="5115658"/>
            <a:ext cx="1356979" cy="114910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2729350" y="3440343"/>
            <a:ext cx="1795936" cy="1237607"/>
            <a:chOff x="2729350" y="3440343"/>
            <a:chExt cx="1795936" cy="1237607"/>
          </a:xfrm>
        </p:grpSpPr>
        <p:pic>
          <p:nvPicPr>
            <p:cNvPr id="7176" name="Picture 8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3589" b="381"/>
            <a:stretch/>
          </p:blipFill>
          <p:spPr bwMode="auto">
            <a:xfrm>
              <a:off x="2729350" y="3440343"/>
              <a:ext cx="904695" cy="1237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7" t="71141" r="5025" b="4875"/>
            <a:stretch/>
          </p:blipFill>
          <p:spPr bwMode="auto">
            <a:xfrm>
              <a:off x="3721721" y="3841450"/>
              <a:ext cx="803565" cy="762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C3036E-6431-F5CF-6C31-C23E5DF7A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83299" y="5893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0"/>
    </mc:Choice>
    <mc:Fallback xmlns="">
      <p:transition spd="slow" advTm="2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308863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Girl cartoon 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1164552"/>
            <a:ext cx="2064786" cy="20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42" y="3568076"/>
            <a:ext cx="1600785" cy="11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004A8B-CD27-E6FD-D209-C0CB4AF28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14891" y="5779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0"/>
    </mc:Choice>
    <mc:Fallback xmlns="">
      <p:transition spd="slow" advTm="2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665</Words>
  <Application>Microsoft Office PowerPoint</Application>
  <PresentationFormat>Widescreen</PresentationFormat>
  <Paragraphs>73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Trang Nguyen</cp:lastModifiedBy>
  <cp:revision>137</cp:revision>
  <dcterms:created xsi:type="dcterms:W3CDTF">2019-09-24T13:19:10Z</dcterms:created>
  <dcterms:modified xsi:type="dcterms:W3CDTF">2024-01-21T02:00:07Z</dcterms:modified>
</cp:coreProperties>
</file>