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F39282-3B80-4B7A-9AF3-1FC2CB8F1160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02C498-3123-4094-9012-0F736E3D65F8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49.jpeg"/><Relationship Id="rId18" Type="http://schemas.openxmlformats.org/officeDocument/2006/relationships/image" Target="../media/image62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12" Type="http://schemas.openxmlformats.org/officeDocument/2006/relationships/image" Target="../media/image58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17.jpeg"/><Relationship Id="rId5" Type="http://schemas.openxmlformats.org/officeDocument/2006/relationships/image" Target="../media/image34.jpeg"/><Relationship Id="rId15" Type="http://schemas.openxmlformats.org/officeDocument/2006/relationships/image" Target="../media/image51.jpeg"/><Relationship Id="rId10" Type="http://schemas.openxmlformats.org/officeDocument/2006/relationships/image" Target="../media/image19.jpeg"/><Relationship Id="rId4" Type="http://schemas.openxmlformats.org/officeDocument/2006/relationships/image" Target="../media/image33.jpeg"/><Relationship Id="rId9" Type="http://schemas.openxmlformats.org/officeDocument/2006/relationships/image" Target="../media/image57.jpe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282825"/>
            <a:ext cx="6588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298700"/>
            <a:ext cx="649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2024063" y="715963"/>
            <a:ext cx="53467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3925"/>
              </a:lnSpc>
            </a:pPr>
            <a:r>
              <a:rPr lang="en-US" b="1" dirty="0">
                <a:solidFill>
                  <a:srgbClr val="000000"/>
                </a:solidFill>
                <a:latin typeface="Montserrat Extra-Bold"/>
              </a:rPr>
              <a:t>ỦY BAN NHÂN DÂN QUẬN LONG BIÊN</a:t>
            </a:r>
          </a:p>
          <a:p>
            <a:pPr algn="ctr" eaLnBrk="1" hangingPunct="1">
              <a:lnSpc>
                <a:spcPts val="3925"/>
              </a:lnSpc>
            </a:pPr>
            <a:r>
              <a:rPr lang="en-US" b="1" dirty="0">
                <a:solidFill>
                  <a:srgbClr val="000000"/>
                </a:solidFill>
                <a:latin typeface="Montserrat Extra-Bold"/>
              </a:rPr>
              <a:t>TRƯỜNG MẦM NON </a:t>
            </a:r>
            <a:r>
              <a:rPr lang="en-US" b="1" dirty="0" smtClean="0">
                <a:solidFill>
                  <a:srgbClr val="000000"/>
                </a:solidFill>
                <a:latin typeface="Montserrat Extra-Bold"/>
              </a:rPr>
              <a:t>HOA HƯỚNG DƯƠNG</a:t>
            </a:r>
            <a:endParaRPr lang="en-US" b="1" dirty="0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803275" y="2800350"/>
            <a:ext cx="76628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800" b="1">
                <a:solidFill>
                  <a:srgbClr val="0070C0"/>
                </a:solidFill>
                <a:latin typeface="Montserrat Extra-Bold"/>
              </a:rPr>
              <a:t>LĨNH VỰC PHÁT TRIỂN NHẬN THỨC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495300" y="3455988"/>
            <a:ext cx="8404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800">
                <a:solidFill>
                  <a:srgbClr val="FF1616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  <a:p>
            <a:pPr algn="ctr" eaLnBrk="1" hangingPunct="1">
              <a:lnSpc>
                <a:spcPts val="4850"/>
              </a:lnSpc>
            </a:pPr>
            <a:r>
              <a:rPr lang="en-US" sz="2800">
                <a:solidFill>
                  <a:srgbClr val="FF1616"/>
                </a:solidFill>
                <a:latin typeface="Times New Roman" pitchFamily="18" charset="0"/>
                <a:cs typeface="Times New Roman" pitchFamily="18" charset="0"/>
              </a:rPr>
              <a:t>Đề tài: Tìm hiểu một số loại rau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1676400" y="4800600"/>
            <a:ext cx="6343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4 - 5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485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 viên: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2" y="172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52109"/>
      </p:ext>
    </p:extLst>
  </p:cSld>
  <p:clrMapOvr>
    <a:masterClrMapping/>
  </p:clrMapOvr>
  <p:transition spd="slow" advTm="2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Quả cà chua</a:t>
            </a:r>
          </a:p>
        </p:txBody>
      </p:sp>
      <p:pic>
        <p:nvPicPr>
          <p:cNvPr id="24578" name="Picture 2" descr="C:\Users\huyvu\Desktop\678930574_353045307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524000"/>
            <a:ext cx="4222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huyvu\Desktop\Rau xanh Auckland - HTD (4)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2400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267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C:\Users\huyvu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96913"/>
            <a:ext cx="4543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2" descr="C:\Users\huyvu\Desktop\nuoc-eo-ca-ch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4489450"/>
            <a:ext cx="5867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3" descr="C:\Users\huyvu\Desktop\1300953756-canh-ca-chu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96913"/>
            <a:ext cx="4352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C:\Users\huyvu\Desktop\sour-ribs-bro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9100" y="-3810000"/>
            <a:ext cx="4762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C:\Users\huyvu\Desktop\sour-ribs-bro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1113"/>
            <a:ext cx="435292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:\Users\huyvu\Desktop\267100e6ae4ed397e876f377211989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21113"/>
            <a:ext cx="42576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0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CÀ CHUA  &amp; CÁC MÓN ĂN</a:t>
            </a:r>
          </a:p>
        </p:txBody>
      </p:sp>
    </p:spTree>
    <p:extLst>
      <p:ext uri="{BB962C8B-B14F-4D97-AF65-F5344CB8AC3E}">
        <p14:creationId xmlns:p14="http://schemas.microsoft.com/office/powerpoint/2010/main" val="2600630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Quả Su su</a:t>
            </a:r>
          </a:p>
        </p:txBody>
      </p:sp>
      <p:pic>
        <p:nvPicPr>
          <p:cNvPr id="4" name="Picture 10" descr="C:\Users\huyvu\Desktop\Sechium_edule_dsc07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615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</a:rPr>
              <a:t>Các món ăn từ quả Su su</a:t>
            </a:r>
          </a:p>
        </p:txBody>
      </p:sp>
      <p:pic>
        <p:nvPicPr>
          <p:cNvPr id="5" name="Picture 8" descr="C:\Users\huyvu\Desktop\DSC06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509713"/>
            <a:ext cx="437832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huyvu\Desktop\467-su-xa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475"/>
            <a:ext cx="4267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huyvu\Desktop\Sechium_edule_dsc07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5334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So sánh quả cà chua và quả Su su</a:t>
            </a:r>
          </a:p>
        </p:txBody>
      </p:sp>
      <p:pic>
        <p:nvPicPr>
          <p:cNvPr id="6" name="Picture 2" descr="C:\Users\huyvu\Desktop\678930574_35304530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uyvu\Desktop\Rau xanh Auckland - HTD (4)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Mở rộng</a:t>
            </a:r>
          </a:p>
        </p:txBody>
      </p:sp>
      <p:pic>
        <p:nvPicPr>
          <p:cNvPr id="26626" name="Picture 2" descr="C:\Users\huyvu\Desktop\mon-phac-nhuong-cua-nguoi-mien-nui_1_635208039092656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113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huyvu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74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huyvu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962400"/>
            <a:ext cx="30067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huyvu\Desktop\grab13916703054284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8006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Users\huyvu\Desktop\tri-nam-cuc-la-voi-bi-d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6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</a:rPr>
              <a:t>Củ cà rốt</a:t>
            </a:r>
          </a:p>
        </p:txBody>
      </p:sp>
      <p:pic>
        <p:nvPicPr>
          <p:cNvPr id="28674" name="Picture 2" descr="C:\Users\huyvu\Desktop\tri-tan-nhang-bang-ca-rot-va-dau-a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620000" cy="4724400"/>
          </a:xfrm>
        </p:spPr>
      </p:pic>
    </p:spTree>
    <p:extLst>
      <p:ext uri="{BB962C8B-B14F-4D97-AF65-F5344CB8AC3E}">
        <p14:creationId xmlns:p14="http://schemas.microsoft.com/office/powerpoint/2010/main" val="6509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Các món ăn chế biến từ củ Cà rốt</a:t>
            </a:r>
          </a:p>
        </p:txBody>
      </p:sp>
      <p:pic>
        <p:nvPicPr>
          <p:cNvPr id="29698" name="Picture 2" descr="C:\Users\huyvu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5925"/>
            <a:ext cx="2971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huyvu\Desktop\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huyvu\Desktop\ca-rot-lu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Users\huyvu\Desktop\IMG_8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5925"/>
            <a:ext cx="2895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huyvu\Desktop\500-327-tu-tia-hoa-don-gian-la-mat-voi-bap-cai-va-ca-rot-62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838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C:\Users\huyvu\Desktop\su_hao_xao_trung_gian_di_ngon_com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Củ cải trắng</a:t>
            </a:r>
          </a:p>
        </p:txBody>
      </p:sp>
      <p:pic>
        <p:nvPicPr>
          <p:cNvPr id="19459" name="Picture 2" descr="C:\Users\huyvu\Desktop\19-(2)-631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75" y="1600200"/>
            <a:ext cx="3651250" cy="4525963"/>
          </a:xfrm>
        </p:spPr>
      </p:pic>
    </p:spTree>
    <p:extLst>
      <p:ext uri="{BB962C8B-B14F-4D97-AF65-F5344CB8AC3E}">
        <p14:creationId xmlns:p14="http://schemas.microsoft.com/office/powerpoint/2010/main" val="3312537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Các món ăn từ củ cải trắng</a:t>
            </a:r>
          </a:p>
        </p:txBody>
      </p:sp>
      <p:pic>
        <p:nvPicPr>
          <p:cNvPr id="31746" name="Picture 2" descr="C:\Users\huyvu\Desktop\9-875579-1368256487_6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886200"/>
            <a:ext cx="4267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Users\huyvu\Desktop\cu-mai-1369108376_5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260475"/>
            <a:ext cx="42973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:\Users\huyvu\Desktop\m2-897117-1368256488_5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306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:\Users\huyvu\Desktop\120219afamily-AN-cu-cai-muoi-kieu-Nhat-5_3f5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85875"/>
            <a:ext cx="4114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3963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Cô đố! cô đố!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2828925"/>
            <a:ext cx="5791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              </a:t>
            </a:r>
            <a:r>
              <a:rPr lang="en-US" sz="3200" b="1">
                <a:solidFill>
                  <a:srgbClr val="FF0000"/>
                </a:solidFill>
              </a:rPr>
              <a:t>Tôi mọc trong vườn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Tàu lá xanh xanh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Tôi để nấu canh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 Để xào, để luộc”?</a:t>
            </a:r>
          </a:p>
        </p:txBody>
      </p:sp>
    </p:spTree>
    <p:extLst>
      <p:ext uri="{BB962C8B-B14F-4D97-AF65-F5344CB8AC3E}">
        <p14:creationId xmlns:p14="http://schemas.microsoft.com/office/powerpoint/2010/main" val="31617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So sánh củ cải trắng và củ cà rốt</a:t>
            </a:r>
          </a:p>
        </p:txBody>
      </p:sp>
      <p:pic>
        <p:nvPicPr>
          <p:cNvPr id="4" name="Picture 2" descr="C:\Users\huyvu\Desktop\19-(2)-631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4038600" cy="4876800"/>
          </a:xfrm>
        </p:spPr>
      </p:pic>
      <p:pic>
        <p:nvPicPr>
          <p:cNvPr id="5" name="Picture 2" descr="C:\Users\huyvu\Desktop\tri-tan-nhang-bang-ca-rot-va-dau-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4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Mở rông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1295400"/>
            <a:ext cx="8077200" cy="5257800"/>
            <a:chOff x="0" y="1312863"/>
            <a:chExt cx="9144000" cy="5545137"/>
          </a:xfrm>
        </p:grpSpPr>
        <p:pic>
          <p:nvPicPr>
            <p:cNvPr id="22532" name="Picture 2" descr="C:\Users\huyvu\Desktop\13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0500"/>
              <a:ext cx="43434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 descr="C:\Users\huyvu\Desktop\khoaila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1328103"/>
              <a:ext cx="4110038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C:\Users\huyvu\Desktop\tri-nam-da-tu-nhien-voi-khoai-tay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1312863"/>
              <a:ext cx="436626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7" descr="C:\Users\huyvu\Desktop\su_hào_bej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343400"/>
              <a:ext cx="4110038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9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7648"/>
          <p:cNvSpPr/>
          <p:nvPr/>
        </p:nvSpPr>
        <p:spPr>
          <a:xfrm>
            <a:off x="4343400" y="2286000"/>
            <a:ext cx="4419600" cy="43434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4800" y="2286000"/>
            <a:ext cx="3886200" cy="434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652" name="Group 27651"/>
          <p:cNvGrpSpPr>
            <a:grpSpLocks/>
          </p:cNvGrpSpPr>
          <p:nvPr/>
        </p:nvGrpSpPr>
        <p:grpSpPr bwMode="auto">
          <a:xfrm>
            <a:off x="609600" y="2527300"/>
            <a:ext cx="3352800" cy="3568700"/>
            <a:chOff x="152400" y="2623491"/>
            <a:chExt cx="3459480" cy="4069080"/>
          </a:xfrm>
        </p:grpSpPr>
        <p:pic>
          <p:nvPicPr>
            <p:cNvPr id="23573" name="Picture 2" descr="C:\Users\huyvu\Desktop\mon-phac-nhuong-cua-nguoi-mien-nui_1_6352080390926562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" y="5323179"/>
              <a:ext cx="1676400" cy="1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3" descr="C:\Users\huyvu\Desktop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4065270"/>
              <a:ext cx="1767840" cy="124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4" descr="C:\Users\huyvu\Desktop\images (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5320969"/>
              <a:ext cx="1752600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6" descr="C:\Users\huyvu\Desktop\tri-nam-cuc-la-voi-bi-da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109392"/>
              <a:ext cx="1676400" cy="124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10" descr="C:\Users\huyvu\Desktop\Sechium_edule_dsc0776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651760"/>
              <a:ext cx="16764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2" descr="C:\Users\huyvu\Desktop\678930574_353045307_resize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623491"/>
              <a:ext cx="176784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68738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huyvu\Desktop\20120423095112RAU MUO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68738"/>
            <a:ext cx="2286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27652"/>
          <p:cNvGrpSpPr>
            <a:grpSpLocks/>
          </p:cNvGrpSpPr>
          <p:nvPr/>
        </p:nvGrpSpPr>
        <p:grpSpPr bwMode="auto">
          <a:xfrm>
            <a:off x="4419600" y="2667000"/>
            <a:ext cx="4191000" cy="1239838"/>
            <a:chOff x="4724400" y="2666998"/>
            <a:chExt cx="4191000" cy="1485902"/>
          </a:xfrm>
        </p:grpSpPr>
        <p:pic>
          <p:nvPicPr>
            <p:cNvPr id="23571" name="Picture 3" descr="C:\Users\huyvu\Desktop\97732-Raucaicu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666998"/>
              <a:ext cx="19050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" descr="C:\Users\huyvu\Desktop\cach-giam-toc-rung-voi-rau-den-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67000"/>
              <a:ext cx="22860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1" name="Group 27650"/>
          <p:cNvGrpSpPr>
            <a:grpSpLocks/>
          </p:cNvGrpSpPr>
          <p:nvPr/>
        </p:nvGrpSpPr>
        <p:grpSpPr bwMode="auto">
          <a:xfrm>
            <a:off x="838200" y="228600"/>
            <a:ext cx="7419975" cy="1905000"/>
            <a:chOff x="661047" y="152400"/>
            <a:chExt cx="7568552" cy="1905000"/>
          </a:xfrm>
        </p:grpSpPr>
        <p:sp>
          <p:nvSpPr>
            <p:cNvPr id="29" name="Rectangle 28"/>
            <p:cNvSpPr/>
            <p:nvPr/>
          </p:nvSpPr>
          <p:spPr>
            <a:xfrm>
              <a:off x="661047" y="152400"/>
              <a:ext cx="7568552" cy="190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567" name="Picture 2" descr="C:\Users\huyvu\Desktop\1317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1752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5" descr="C:\Users\huyvu\Desktop\khoailan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4800"/>
              <a:ext cx="1828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6" descr="C:\Users\huyvu\Desktop\tri-nam-da-tu-nhien-voi-khoai-tay-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"/>
              <a:ext cx="1752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7" descr="C:\Users\huyvu\Desktop\su_hào_bejing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22" y="304800"/>
              <a:ext cx="165424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972050"/>
            <a:ext cx="1905000" cy="1200150"/>
          </a:xfrm>
          <a:solidFill>
            <a:srgbClr val="FF0000"/>
          </a:solidFill>
        </p:spPr>
      </p:pic>
      <p:pic>
        <p:nvPicPr>
          <p:cNvPr id="20" name="Picture 4" descr="C:\Users\huyvu\Desktop\rau-mong-toi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720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27655"/>
          <p:cNvSpPr>
            <a:spLocks noChangeArrowheads="1"/>
          </p:cNvSpPr>
          <p:nvPr/>
        </p:nvSpPr>
        <p:spPr bwMode="auto">
          <a:xfrm>
            <a:off x="5638800" y="61722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</a:rPr>
              <a:t>RAU ĂN LÁ</a:t>
            </a:r>
          </a:p>
        </p:txBody>
      </p:sp>
      <p:sp>
        <p:nvSpPr>
          <p:cNvPr id="27657" name="Rectangle 27656"/>
          <p:cNvSpPr>
            <a:spLocks noChangeArrowheads="1"/>
          </p:cNvSpPr>
          <p:nvPr/>
        </p:nvSpPr>
        <p:spPr bwMode="auto">
          <a:xfrm>
            <a:off x="1200150" y="6172200"/>
            <a:ext cx="215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</a:rPr>
              <a:t>RAU ĂN QUẢ</a:t>
            </a:r>
          </a:p>
        </p:txBody>
      </p:sp>
      <p:sp>
        <p:nvSpPr>
          <p:cNvPr id="27658" name="Rectangle 27657"/>
          <p:cNvSpPr>
            <a:spLocks noChangeArrowheads="1"/>
          </p:cNvSpPr>
          <p:nvPr/>
        </p:nvSpPr>
        <p:spPr bwMode="auto">
          <a:xfrm>
            <a:off x="3759200" y="1600200"/>
            <a:ext cx="191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</a:rPr>
              <a:t>RAU ĂN CỦ</a:t>
            </a:r>
          </a:p>
        </p:txBody>
      </p:sp>
    </p:spTree>
    <p:extLst>
      <p:ext uri="{BB962C8B-B14F-4D97-AF65-F5344CB8AC3E}">
        <p14:creationId xmlns:p14="http://schemas.microsoft.com/office/powerpoint/2010/main" val="3672410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13063" y="5745163"/>
            <a:ext cx="2173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5050"/>
                </a:solidFill>
              </a:rPr>
              <a:t>Rau cải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6263"/>
            <a:ext cx="42799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6263"/>
            <a:ext cx="43434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82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060825"/>
            <a:ext cx="3886200" cy="249713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86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0825"/>
            <a:ext cx="36877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609600"/>
            <a:ext cx="7543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Các món ăn chế biến từ rau cải</a:t>
            </a:r>
          </a:p>
        </p:txBody>
      </p:sp>
    </p:spTree>
    <p:extLst>
      <p:ext uri="{BB962C8B-B14F-4D97-AF65-F5344CB8AC3E}">
        <p14:creationId xmlns:p14="http://schemas.microsoft.com/office/powerpoint/2010/main" val="4144512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Rau bồ ngót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3124200" cy="3657600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0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5791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Các món ăn từ rau bồ ngót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3736975" cy="304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57200"/>
            <a:ext cx="37369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048000"/>
            <a:ext cx="3162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1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66"/>
                </a:solidFill>
              </a:rPr>
              <a:t>So sánh rau cải xanh - rau bồ ngót</a:t>
            </a:r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27225"/>
            <a:ext cx="3733800" cy="4702175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225"/>
            <a:ext cx="43434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8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Mở rộng</a:t>
            </a:r>
          </a:p>
        </p:txBody>
      </p:sp>
      <p:pic>
        <p:nvPicPr>
          <p:cNvPr id="23555" name="Picture 3" descr="C:\Users\huyvu\Desktop\97732-Raucaic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huyvu\Desktop\rau-mong-to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049713"/>
            <a:ext cx="44196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huyvu\Desktop\20120423095112RAU M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1430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26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Cô đố! Cô đố!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“Cũng gọi là cà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              Nhưng vỏ màu đỏ                    Luộc hấp xào bưng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            Đều ăn được cả”?</a:t>
            </a:r>
          </a:p>
        </p:txBody>
      </p:sp>
    </p:spTree>
    <p:extLst>
      <p:ext uri="{BB962C8B-B14F-4D97-AF65-F5344CB8AC3E}">
        <p14:creationId xmlns:p14="http://schemas.microsoft.com/office/powerpoint/2010/main" val="1065074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211</Words>
  <Application>Microsoft Office PowerPoint</Application>
  <PresentationFormat>On-screen Show (4:3)</PresentationFormat>
  <Paragraphs>39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等线</vt:lpstr>
      <vt:lpstr>Montserrat Extra-Bold</vt:lpstr>
      <vt:lpstr>Times New Roman</vt:lpstr>
      <vt:lpstr>Office Theme</vt:lpstr>
      <vt:lpstr>PowerPoint Presentation</vt:lpstr>
      <vt:lpstr>Cô đố! cô đố!</vt:lpstr>
      <vt:lpstr>PowerPoint Presentation</vt:lpstr>
      <vt:lpstr>PowerPoint Presentation</vt:lpstr>
      <vt:lpstr>Rau bồ ngót</vt:lpstr>
      <vt:lpstr>Các món ăn từ rau bồ ngót</vt:lpstr>
      <vt:lpstr>So sánh rau cải xanh - rau bồ ngót</vt:lpstr>
      <vt:lpstr>Mở rộng</vt:lpstr>
      <vt:lpstr>Cô đố! Cô đố!</vt:lpstr>
      <vt:lpstr>Quả cà chua</vt:lpstr>
      <vt:lpstr>PowerPoint Presentation</vt:lpstr>
      <vt:lpstr>Quả Su su</vt:lpstr>
      <vt:lpstr>PowerPoint Presentation</vt:lpstr>
      <vt:lpstr>PowerPoint Presentation</vt:lpstr>
      <vt:lpstr>Mở rộng</vt:lpstr>
      <vt:lpstr>Củ cà rốt</vt:lpstr>
      <vt:lpstr>Các món ăn chế biến từ củ Cà rốt</vt:lpstr>
      <vt:lpstr>Củ cải trắng</vt:lpstr>
      <vt:lpstr>Các món ăn từ củ cải trắng</vt:lpstr>
      <vt:lpstr>So sánh củ cải trắng và củ cà rốt</vt:lpstr>
      <vt:lpstr>Mở rông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53</cp:revision>
  <dcterms:created xsi:type="dcterms:W3CDTF">2012-02-06T13:30:08Z</dcterms:created>
  <dcterms:modified xsi:type="dcterms:W3CDTF">2024-03-30T08:31:54Z</dcterms:modified>
</cp:coreProperties>
</file>