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1" r:id="rId5"/>
    <p:sldId id="260" r:id="rId6"/>
    <p:sldId id="262" r:id="rId7"/>
    <p:sldId id="268" r:id="rId8"/>
    <p:sldId id="270" r:id="rId9"/>
    <p:sldId id="274" r:id="rId10"/>
    <p:sldId id="276" r:id="rId11"/>
    <p:sldId id="277" r:id="rId12"/>
    <p:sldId id="263" r:id="rId13"/>
    <p:sldId id="264" r:id="rId14"/>
    <p:sldId id="266" r:id="rId15"/>
    <p:sldId id="26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GIF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3" Type="http://schemas.openxmlformats.org/officeDocument/2006/relationships/image" Target="../media/image16.GIF"/><Relationship Id="rId2" Type="http://schemas.openxmlformats.org/officeDocument/2006/relationships/slide" Target="slide1.xml"/><Relationship Id="rId1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Content Placeholder 2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15363" name="TextBox 4"/>
          <p:cNvSpPr txBox="1"/>
          <p:nvPr/>
        </p:nvSpPr>
        <p:spPr>
          <a:xfrm>
            <a:off x="3138488" y="873125"/>
            <a:ext cx="5791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  <a:endParaRPr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Box 5"/>
          <p:cNvSpPr txBox="1"/>
          <p:nvPr/>
        </p:nvSpPr>
        <p:spPr>
          <a:xfrm>
            <a:off x="3753644" y="3074988"/>
            <a:ext cx="4559300" cy="1476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Ô TÔ BUÝT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4 - 5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endParaRPr lang="vi-VN" altLang="x-none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TextBox 8"/>
          <p:cNvSpPr txBox="1"/>
          <p:nvPr/>
        </p:nvSpPr>
        <p:spPr>
          <a:xfrm>
            <a:off x="3753485" y="4462780"/>
            <a:ext cx="4800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Hiền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2021-2022</a:t>
            </a:r>
            <a:endParaRPr lang="vi-VN" altLang="x-none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85" y="1568450"/>
            <a:ext cx="1518285" cy="14566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ngtree-flat-wind-cartoon-civilization-travels-to-obey-the-traffic-background-image_2737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437110" cy="6909435"/>
          </a:xfrm>
          <a:prstGeom prst="rect">
            <a:avLst/>
          </a:prstGeom>
        </p:spPr>
      </p:pic>
      <p:pic>
        <p:nvPicPr>
          <p:cNvPr id="5" name="Picture 4" descr="school-bus-driver-clipart-school-bus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15" y="3515360"/>
            <a:ext cx="7651115" cy="351409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360000">
            <a:off x="4313555" y="581025"/>
            <a:ext cx="7212965" cy="2780030"/>
          </a:xfrm>
          <a:prstGeom prst="cloudCallout">
            <a:avLst>
              <a:gd name="adj1" fmla="val -23045"/>
              <a:gd name="adj2" fmla="val 72361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 Ôi giá được một lần</a:t>
            </a:r>
            <a:endParaRPr lang="en-US" sz="32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Nằm dài trên giường nghỉ?”</a:t>
            </a:r>
            <a:endParaRPr lang="en-US" sz="32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hinh nen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610" y="-268605"/>
            <a:ext cx="9955530" cy="7466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WordArt 5"/>
          <p:cNvSpPr>
            <a:spLocks noTextEdit="1"/>
          </p:cNvSpPr>
          <p:nvPr/>
        </p:nvSpPr>
        <p:spPr>
          <a:xfrm>
            <a:off x="3200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 i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 lớp đọc thơ</a:t>
            </a:r>
            <a:endParaRPr lang="en-US" sz="3600" b="1" i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000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anhnen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8525" y="-472440"/>
            <a:ext cx="10404475" cy="7803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WordArt 6"/>
          <p:cNvSpPr>
            <a:spLocks noTextEdit="1"/>
          </p:cNvSpPr>
          <p:nvPr/>
        </p:nvSpPr>
        <p:spPr>
          <a:xfrm>
            <a:off x="2978785" y="1752600"/>
            <a:ext cx="624332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 i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Từng tổ đọc thơ</a:t>
            </a:r>
            <a:endParaRPr lang="en-US" sz="3600" b="1" i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vi-VN" altLang="x-none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vi-VN" altLang="x-none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3556" name="Picture 4" descr="Pictur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EC86B4260ABE4D00AED24191244CEFB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76600"/>
            <a:ext cx="17494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7" descr="EC86B4260ABE4D00AED24191244CEFB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575" y="-457200"/>
            <a:ext cx="1749425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WordArt 9"/>
          <p:cNvSpPr>
            <a:spLocks noTextEdit="1"/>
          </p:cNvSpPr>
          <p:nvPr/>
        </p:nvSpPr>
        <p:spPr>
          <a:xfrm>
            <a:off x="3200400" y="2362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 i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Nhóm đọc thơ</a:t>
            </a:r>
            <a:endParaRPr lang="en-US" sz="3600" b="1" i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3" descr="E1D9D76DECD649AF8BEFAAC2061694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304800"/>
            <a:ext cx="85725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4" descr="E1D9D76DECD649AF8BEFAAC2061694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10750" y="0"/>
            <a:ext cx="85725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6" descr="Dove-02-jun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01941">
            <a:off x="3962400" y="304800"/>
            <a:ext cx="1182688" cy="969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11" descr="167"/>
          <p:cNvPicPr>
            <a:picLocks noChangeAspect="1"/>
          </p:cNvPicPr>
          <p:nvPr/>
        </p:nvPicPr>
        <p:blipFill>
          <a:blip r:embed="rId3">
            <a:lum bright="42001"/>
          </a:blip>
          <a:stretch>
            <a:fillRect/>
          </a:stretch>
        </p:blipFill>
        <p:spPr>
          <a:xfrm>
            <a:off x="7391400" y="381000"/>
            <a:ext cx="1371600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9" descr="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810000"/>
            <a:ext cx="16764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66" descr="flower[1][1][1]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66" descr="flower[1][1][1]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175375"/>
            <a:ext cx="914400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15" descr="Hinh dong (5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5029200"/>
            <a:ext cx="1905000" cy="149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6" descr="Hinh dong (5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5029200"/>
            <a:ext cx="1905000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5" name="WordArt 18"/>
          <p:cNvSpPr>
            <a:spLocks noTextEdit="1"/>
          </p:cNvSpPr>
          <p:nvPr/>
        </p:nvSpPr>
        <p:spPr>
          <a:xfrm>
            <a:off x="3352800" y="19050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 i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 nhân đọc thơ</a:t>
            </a:r>
            <a:endParaRPr lang="en-US" sz="3600" b="1" i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7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1600flower_14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6700" y="-123825"/>
            <a:ext cx="9144000" cy="594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3"/>
          <p:cNvSpPr/>
          <p:nvPr/>
        </p:nvSpPr>
        <p:spPr>
          <a:xfrm>
            <a:off x="1541463" y="2727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x-none" sz="1800" dirty="0"/>
          </a:p>
        </p:txBody>
      </p:sp>
      <p:sp>
        <p:nvSpPr>
          <p:cNvPr id="28676" name="Rectangle 4"/>
          <p:cNvSpPr/>
          <p:nvPr/>
        </p:nvSpPr>
        <p:spPr>
          <a:xfrm>
            <a:off x="1541463" y="2727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x-none" sz="1800" dirty="0"/>
          </a:p>
        </p:txBody>
      </p:sp>
      <p:sp>
        <p:nvSpPr>
          <p:cNvPr id="28677" name="WordArt 6"/>
          <p:cNvSpPr>
            <a:spLocks noTextEdit="1"/>
          </p:cNvSpPr>
          <p:nvPr/>
        </p:nvSpPr>
        <p:spPr>
          <a:xfrm>
            <a:off x="2687638" y="4975225"/>
            <a:ext cx="67818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học của chúng mình đến đây là hết rồi! </a:t>
            </a:r>
            <a:endParaRPr lang="en-US" sz="32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8678" name="Group 9"/>
          <p:cNvGrpSpPr/>
          <p:nvPr/>
        </p:nvGrpSpPr>
        <p:grpSpPr>
          <a:xfrm>
            <a:off x="3124200" y="6096000"/>
            <a:ext cx="6345238" cy="762000"/>
            <a:chOff x="1141" y="4176"/>
            <a:chExt cx="3997" cy="144"/>
          </a:xfrm>
        </p:grpSpPr>
        <p:pic>
          <p:nvPicPr>
            <p:cNvPr id="28696" name="Picture 10" descr="Flower-03-ju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7" name="Picture 11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8" name="Picture 12" descr="Flower-02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9" name="Picture 13" descr="Flower-03-ju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0" name="Picture 14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1" name="Picture 15" descr="Flower-02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2" name="Picture 16" descr="Flower-03-ju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3" name="Picture 17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4" name="Picture 18" descr="Flower-02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5" name="Picture 19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6" name="Picture 20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8679" name="Group 9"/>
          <p:cNvGrpSpPr/>
          <p:nvPr/>
        </p:nvGrpSpPr>
        <p:grpSpPr>
          <a:xfrm rot="10800000">
            <a:off x="2819400" y="0"/>
            <a:ext cx="6345238" cy="228600"/>
            <a:chOff x="1141" y="4176"/>
            <a:chExt cx="3997" cy="144"/>
          </a:xfrm>
        </p:grpSpPr>
        <p:pic>
          <p:nvPicPr>
            <p:cNvPr id="28685" name="Picture 10" descr="Flower-03-ju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6" name="Picture 11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7" name="Picture 12" descr="Flower-02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8" name="Picture 13" descr="Flower-03-ju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9" name="Picture 14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0" name="Picture 15" descr="Flower-02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1" name="Picture 16" descr="Flower-03-ju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2" name="Picture 17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3" name="Picture 18" descr="Flower-02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4" name="Picture 19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5" name="Picture 20" descr="Flower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8680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97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58125">
            <a:off x="963612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975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721c6b0ec01407e5314ba5f191c6db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950" y="0"/>
            <a:ext cx="9690100" cy="6852920"/>
          </a:xfrm>
          <a:prstGeom prst="rect">
            <a:avLst/>
          </a:prstGeom>
        </p:spPr>
      </p:pic>
      <p:sp>
        <p:nvSpPr>
          <p:cNvPr id="16387" name="WordArt 4"/>
          <p:cNvSpPr>
            <a:spLocks noTextEdit="1"/>
          </p:cNvSpPr>
          <p:nvPr/>
        </p:nvSpPr>
        <p:spPr>
          <a:xfrm>
            <a:off x="4860290" y="1746885"/>
            <a:ext cx="422021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20000"/>
          </a:bodyPr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Giải câu đố:</a:t>
            </a:r>
            <a:endParaRPr lang="en-US" sz="3600" b="1" i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“Mình tôi dài rộng</a:t>
            </a:r>
            <a:endParaRPr lang="en-US" sz="3600" b="1" i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Có nhiều chỗ ngồi</a:t>
            </a:r>
            <a:endParaRPr lang="en-US" sz="3600" b="1" i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Muốn đi cùng tôi</a:t>
            </a:r>
            <a:endParaRPr lang="en-US" sz="3600" b="1" i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Phải vào đúng bến</a:t>
            </a:r>
            <a:endParaRPr lang="en-US" sz="3600" b="1" i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Là xe gì?”</a:t>
            </a:r>
            <a:endParaRPr lang="en-US" sz="3600" b="1" i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7000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s 2"/>
          <p:cNvSpPr/>
          <p:nvPr/>
        </p:nvSpPr>
        <p:spPr>
          <a:xfrm>
            <a:off x="1039495" y="0"/>
            <a:ext cx="3328670" cy="8483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4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TÔ BUÝT</a:t>
            </a:r>
            <a:endParaRPr lang="en-US" altLang="zh-CN" sz="44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school-bus-driver-clipart-school-bus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40765"/>
            <a:ext cx="12664440" cy="5817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maxresdefault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4810" y="-635"/>
            <a:ext cx="13559790" cy="7627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Tranh-tho-o-to-buy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2080" y="0"/>
            <a:ext cx="6731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Content Placeholder 7" descr="background-mam-non_0401096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879600"/>
            <a:ext cx="12192000" cy="873760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972310" y="1607820"/>
            <a:ext cx="824674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Cô vừa đọc cho các con nghe bài thơ gì?</a:t>
            </a:r>
            <a:endParaRPr lang="en-US" altLang="zh-CN" sz="7200" b="1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hinh-nen-mam-non-de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374650"/>
            <a:ext cx="12192635" cy="806005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176780" y="3020060"/>
            <a:ext cx="824674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ln w="15875"/>
                <a:solidFill>
                  <a:srgbClr val="FF0000"/>
                </a:solidFill>
                <a:effectLst/>
              </a:rPr>
              <a:t>Hàng ngày ôtô buýt làm gì nhỉ?</a:t>
            </a:r>
            <a:endParaRPr lang="en-US" altLang="zh-CN" sz="7200" b="1">
              <a:ln w="15875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ngtree-flat-wind-cartoon-civilization-travels-to-obey-the-traffic-background-image_2737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437110" cy="690943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534920" y="1334770"/>
            <a:ext cx="8246745" cy="1938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6000" b="1">
                <a:ln w="15875"/>
                <a:solidFill>
                  <a:srgbClr val="FF0000"/>
                </a:solidFill>
                <a:effectLst/>
              </a:rPr>
              <a:t>Ô tô buýt đi mãi thì thấy thế nào?</a:t>
            </a:r>
            <a:endParaRPr lang="en-US" altLang="zh-CN" sz="6000" b="1">
              <a:ln w="15875"/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school-bus-driver-clipart-school-bus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15" y="3515360"/>
            <a:ext cx="7651115" cy="35140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ngtree-flat-wind-cartoon-civilization-travels-to-obey-the-traffic-background-image_2737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437110" cy="690943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108835" y="1334770"/>
            <a:ext cx="867283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6000" b="1">
                <a:ln w="15875"/>
                <a:solidFill>
                  <a:srgbClr val="FF0000"/>
                </a:solidFill>
                <a:effectLst/>
              </a:rPr>
              <a:t>Ô tô buýt đã nghĩ thế nào?</a:t>
            </a:r>
            <a:endParaRPr lang="en-US" altLang="zh-CN" sz="6000" b="1">
              <a:ln w="15875"/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school-bus-driver-clipart-school-bus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15" y="3515360"/>
            <a:ext cx="7651115" cy="3514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WPS Presentation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Nguyen Thu Hien</cp:lastModifiedBy>
  <cp:revision>1</cp:revision>
  <dcterms:created xsi:type="dcterms:W3CDTF">2024-03-14T13:21:47Z</dcterms:created>
  <dcterms:modified xsi:type="dcterms:W3CDTF">2024-03-14T13:21:47Z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57669AC90F5E4300A9000BF97554B686_11</vt:lpwstr>
  </property>
  <property fmtid="{D5CDD505-2E9C-101B-9397-08002B2CF9AE}" pid="3" name="KSOProductBuildVer">
    <vt:lpwstr>1033-12.2.0.13489</vt:lpwstr>
  </property>
</Properties>
</file>