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6"/>
  </p:notesMasterIdLst>
  <p:sldIdLst>
    <p:sldId id="343" r:id="rId5"/>
    <p:sldId id="332" r:id="rId7"/>
    <p:sldId id="256" r:id="rId8"/>
    <p:sldId id="263" r:id="rId9"/>
    <p:sldId id="259" r:id="rId10"/>
    <p:sldId id="262" r:id="rId11"/>
    <p:sldId id="340" r:id="rId12"/>
    <p:sldId id="266" r:id="rId13"/>
    <p:sldId id="341" r:id="rId14"/>
    <p:sldId id="342" r:id="rId15"/>
    <p:sldId id="335" r:id="rId16"/>
    <p:sldId id="334" r:id="rId17"/>
    <p:sldId id="337" r:id="rId18"/>
    <p:sldId id="276" r:id="rId19"/>
    <p:sldId id="294" r:id="rId20"/>
    <p:sldId id="327" r:id="rId21"/>
    <p:sldId id="275" r:id="rId22"/>
    <p:sldId id="296" r:id="rId23"/>
    <p:sldId id="295" r:id="rId24"/>
    <p:sldId id="274" r:id="rId25"/>
    <p:sldId id="297" r:id="rId26"/>
    <p:sldId id="338" r:id="rId27"/>
    <p:sldId id="298" r:id="rId28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00FF"/>
    <a:srgbClr val="99FF66"/>
    <a:srgbClr val="2F350B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0" hangingPunct="0">
              <a:defRPr sz="1200" b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 b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676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0" hangingPunct="0">
              <a:defRPr sz="1200" b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/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97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b="0" dirty="0">
                <a:latin typeface="Tahoma" panose="020B0604030504040204" pitchFamily="34" charset="0"/>
              </a:rPr>
            </a:fld>
            <a:endParaRPr lang="en-US" altLang="en-US" sz="1200" b="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  <p:sp>
        <p:nvSpPr>
          <p:cNvPr id="38915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  <p:sp>
        <p:nvSpPr>
          <p:cNvPr id="39939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  <p:sp>
        <p:nvSpPr>
          <p:cNvPr id="40963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  <p:sp>
        <p:nvSpPr>
          <p:cNvPr id="41987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  <p:sp>
        <p:nvSpPr>
          <p:cNvPr id="43011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  <p:sp>
        <p:nvSpPr>
          <p:cNvPr id="44035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  <p:sp>
        <p:nvSpPr>
          <p:cNvPr id="45059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  <p:sp>
        <p:nvSpPr>
          <p:cNvPr id="46083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  <p:sp>
        <p:nvSpPr>
          <p:cNvPr id="47107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  <p:sp>
        <p:nvSpPr>
          <p:cNvPr id="48131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  <p:sp>
        <p:nvSpPr>
          <p:cNvPr id="30723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  <p:sp>
        <p:nvSpPr>
          <p:cNvPr id="49155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  <p:sp>
        <p:nvSpPr>
          <p:cNvPr id="50179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  <p:sp>
        <p:nvSpPr>
          <p:cNvPr id="51203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  <p:sp>
        <p:nvSpPr>
          <p:cNvPr id="52227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  <p:sp>
        <p:nvSpPr>
          <p:cNvPr id="31747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  <p:sp>
        <p:nvSpPr>
          <p:cNvPr id="32771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  <p:sp>
        <p:nvSpPr>
          <p:cNvPr id="33795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  <p:sp>
        <p:nvSpPr>
          <p:cNvPr id="34819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  <p:sp>
        <p:nvSpPr>
          <p:cNvPr id="35843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  <p:sp>
        <p:nvSpPr>
          <p:cNvPr id="36867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  <p:sp>
        <p:nvSpPr>
          <p:cNvPr id="37891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/>
          <p:nvPr/>
        </p:nvGrpSpPr>
        <p:grpSpPr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4121" name="Freeform 3"/>
            <p:cNvSpPr/>
            <p:nvPr/>
          </p:nvSpPr>
          <p:spPr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5505" y="678"/>
                </a:cxn>
                <a:cxn ang="0">
                  <a:pos x="0" y="678"/>
                </a:cxn>
                <a:cxn ang="0">
                  <a:pos x="0" y="0"/>
                </a:cxn>
                <a:cxn ang="0">
                  <a:pos x="5505" y="0"/>
                </a:cxn>
                <a:cxn ang="0">
                  <a:pos x="5505" y="678"/>
                </a:cxn>
                <a:cxn ang="0">
                  <a:pos x="5505" y="678"/>
                </a:cxn>
              </a:cxnLst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9" name="Freeform 4"/>
            <p:cNvSpPr/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099" name="Freeform 5"/>
          <p:cNvSpPr/>
          <p:nvPr/>
        </p:nvSpPr>
        <p:spPr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1458681169" y="1510618537"/>
              </a:cxn>
              <a:cxn ang="0">
                <a:pos x="0" y="1510618537"/>
              </a:cxn>
              <a:cxn ang="0">
                <a:pos x="0" y="0"/>
              </a:cxn>
              <a:cxn ang="0">
                <a:pos x="1458681169" y="0"/>
              </a:cxn>
              <a:cxn ang="0">
                <a:pos x="1458681169" y="1510618537"/>
              </a:cxn>
              <a:cxn ang="0">
                <a:pos x="1458681169" y="1510618537"/>
              </a:cxn>
            </a:cxnLst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>
                  <a:alpha val="100000"/>
                </a:schemeClr>
              </a:gs>
              <a:gs pos="100000">
                <a:schemeClr val="hlink">
                  <a:alpha val="100000"/>
                </a:schemeClr>
              </a:gs>
            </a:gsLst>
            <a:lin ang="18900000" scaled="1"/>
            <a:tileRect/>
          </a:gra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4100" name="Group 6"/>
          <p:cNvGrpSpPr/>
          <p:nvPr/>
        </p:nvGrpSpPr>
        <p:grpSpPr>
          <a:xfrm>
            <a:off x="-1587" y="6034088"/>
            <a:ext cx="7845425" cy="850900"/>
            <a:chOff x="0" y="3792"/>
            <a:chExt cx="4942" cy="536"/>
          </a:xfrm>
        </p:grpSpPr>
        <p:sp>
          <p:nvSpPr>
            <p:cNvPr id="32" name="Freeform 7"/>
            <p:cNvSpPr/>
            <p:nvPr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4114" name="Group 8"/>
            <p:cNvGrpSpPr/>
            <p:nvPr userDrawn="1"/>
          </p:nvGrpSpPr>
          <p:grpSpPr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4116" name="Freeform 9"/>
              <p:cNvSpPr/>
              <p:nvPr userDrawn="1"/>
            </p:nvSpPr>
            <p:spPr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4117" name="Freeform 10"/>
              <p:cNvSpPr/>
              <p:nvPr userDrawn="1"/>
            </p:nvSpPr>
            <p:spPr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22"/>
                  </a:cxn>
                  <a:cxn ang="0">
                    <a:pos x="24" y="38"/>
                  </a:cxn>
                  <a:cxn ang="0">
                    <a:pos x="18" y="83"/>
                  </a:cxn>
                  <a:cxn ang="0">
                    <a:pos x="42" y="143"/>
                  </a:cxn>
                  <a:cxn ang="0">
                    <a:pos x="48" y="203"/>
                  </a:cxn>
                  <a:cxn ang="0">
                    <a:pos x="0" y="442"/>
                  </a:cxn>
                  <a:cxn ang="0">
                    <a:pos x="54" y="292"/>
                  </a:cxn>
                  <a:cxn ang="0">
                    <a:pos x="84" y="271"/>
                  </a:cxn>
                  <a:cxn ang="0">
                    <a:pos x="126" y="158"/>
                  </a:cxn>
                  <a:cxn ang="0">
                    <a:pos x="144" y="150"/>
                  </a:cxn>
                  <a:cxn ang="0">
                    <a:pos x="144" y="113"/>
                  </a:cxn>
                  <a:cxn ang="0">
                    <a:pos x="186" y="83"/>
                  </a:cxn>
                  <a:cxn ang="0">
                    <a:pos x="162" y="75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4118" name="Freeform 11"/>
              <p:cNvSpPr/>
              <p:nvPr userDrawn="1"/>
            </p:nvSpPr>
            <p:spPr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4119" name="Freeform 12"/>
              <p:cNvSpPr/>
              <p:nvPr userDrawn="1"/>
            </p:nvSpPr>
            <p:spPr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8"/>
                  </a:cxn>
                  <a:cxn ang="0">
                    <a:pos x="6" y="22"/>
                  </a:cxn>
                  <a:cxn ang="0">
                    <a:pos x="0" y="30"/>
                  </a:cxn>
                  <a:cxn ang="0">
                    <a:pos x="78" y="75"/>
                  </a:cxn>
                  <a:cxn ang="0">
                    <a:pos x="96" y="53"/>
                  </a:cxn>
                  <a:cxn ang="0">
                    <a:pos x="155" y="83"/>
                  </a:cxn>
                  <a:cxn ang="0">
                    <a:pos x="126" y="30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4120" name="Freeform 13"/>
              <p:cNvSpPr/>
              <p:nvPr userDrawn="1"/>
            </p:nvSpPr>
            <p:spPr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46"/>
                  </a:cxn>
                  <a:cxn ang="0">
                    <a:pos x="0" y="23"/>
                  </a:cxn>
                  <a:cxn ang="0">
                    <a:pos x="12" y="8"/>
                  </a:cxn>
                  <a:cxn ang="0">
                    <a:pos x="0" y="8"/>
                  </a:cxn>
                  <a:cxn ang="0">
                    <a:pos x="12" y="8"/>
                  </a:cxn>
                  <a:cxn ang="0">
                    <a:pos x="24" y="8"/>
                  </a:cxn>
                  <a:cxn ang="0">
                    <a:pos x="36" y="8"/>
                  </a:cxn>
                  <a:cxn ang="0">
                    <a:pos x="42" y="0"/>
                  </a:cxn>
                  <a:cxn ang="0">
                    <a:pos x="30" y="23"/>
                  </a:cxn>
                  <a:cxn ang="0">
                    <a:pos x="42" y="61"/>
                  </a:cxn>
                  <a:cxn ang="0">
                    <a:pos x="12" y="91"/>
                  </a:cxn>
                  <a:cxn ang="0">
                    <a:pos x="6" y="46"/>
                  </a:cxn>
                  <a:cxn ang="0">
                    <a:pos x="6" y="46"/>
                  </a:cxn>
                </a:cxnLst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34" name="Freeform 14"/>
            <p:cNvSpPr/>
            <p:nvPr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101" name="Group 15"/>
          <p:cNvGrpSpPr/>
          <p:nvPr/>
        </p:nvGrpSpPr>
        <p:grpSpPr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107" name="Freeform 16"/>
            <p:cNvSpPr/>
            <p:nvPr userDrawn="1"/>
          </p:nvSpPr>
          <p:spPr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2"/>
                </a:cxn>
                <a:cxn ang="0">
                  <a:pos x="66" y="112"/>
                </a:cxn>
                <a:cxn ang="0">
                  <a:pos x="143" y="186"/>
                </a:cxn>
                <a:cxn ang="0">
                  <a:pos x="191" y="172"/>
                </a:cxn>
                <a:cxn ang="0">
                  <a:pos x="341" y="295"/>
                </a:cxn>
                <a:cxn ang="0">
                  <a:pos x="305" y="178"/>
                </a:cxn>
                <a:cxn ang="0">
                  <a:pos x="365" y="136"/>
                </a:cxn>
                <a:cxn ang="0">
                  <a:pos x="359" y="130"/>
                </a:cxn>
                <a:cxn ang="0">
                  <a:pos x="335" y="118"/>
                </a:cxn>
                <a:cxn ang="0">
                  <a:pos x="299" y="92"/>
                </a:cxn>
                <a:cxn ang="0">
                  <a:pos x="257" y="74"/>
                </a:cxn>
                <a:cxn ang="0">
                  <a:pos x="215" y="56"/>
                </a:cxn>
                <a:cxn ang="0">
                  <a:pos x="173" y="38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08" name="Freeform 17"/>
            <p:cNvSpPr/>
            <p:nvPr userDrawn="1"/>
          </p:nvSpPr>
          <p:spPr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09" name="Freeform 18"/>
            <p:cNvSpPr/>
            <p:nvPr userDrawn="1"/>
          </p:nvSpPr>
          <p:spPr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2"/>
                </a:cxn>
                <a:cxn ang="0">
                  <a:pos x="65" y="44"/>
                </a:cxn>
                <a:cxn ang="0">
                  <a:pos x="71" y="56"/>
                </a:cxn>
                <a:cxn ang="0">
                  <a:pos x="71" y="62"/>
                </a:cxn>
                <a:cxn ang="0">
                  <a:pos x="59" y="56"/>
                </a:cxn>
                <a:cxn ang="0">
                  <a:pos x="47" y="44"/>
                </a:cxn>
                <a:cxn ang="0">
                  <a:pos x="23" y="32"/>
                </a:cxn>
                <a:cxn ang="0">
                  <a:pos x="23" y="38"/>
                </a:cxn>
                <a:cxn ang="0">
                  <a:pos x="18" y="44"/>
                </a:cxn>
                <a:cxn ang="0">
                  <a:pos x="12" y="50"/>
                </a:cxn>
                <a:cxn ang="0">
                  <a:pos x="6" y="50"/>
                </a:cxn>
                <a:cxn ang="0">
                  <a:pos x="6" y="50"/>
                </a:cxn>
                <a:cxn ang="0">
                  <a:pos x="6" y="38"/>
                </a:cxn>
                <a:cxn ang="0">
                  <a:pos x="0" y="18"/>
                </a:cxn>
                <a:cxn ang="0">
                  <a:pos x="0" y="18"/>
                </a:cxn>
              </a:cxnLst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10" name="Freeform 19"/>
            <p:cNvSpPr/>
            <p:nvPr userDrawn="1"/>
          </p:nvSpPr>
          <p:spPr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6"/>
                </a:cxn>
                <a:cxn ang="0">
                  <a:pos x="96" y="62"/>
                </a:cxn>
                <a:cxn ang="0">
                  <a:pos x="102" y="74"/>
                </a:cxn>
                <a:cxn ang="0">
                  <a:pos x="108" y="86"/>
                </a:cxn>
                <a:cxn ang="0">
                  <a:pos x="120" y="98"/>
                </a:cxn>
                <a:cxn ang="0">
                  <a:pos x="143" y="116"/>
                </a:cxn>
                <a:cxn ang="0">
                  <a:pos x="155" y="142"/>
                </a:cxn>
                <a:cxn ang="0">
                  <a:pos x="161" y="160"/>
                </a:cxn>
                <a:cxn ang="0">
                  <a:pos x="161" y="166"/>
                </a:cxn>
                <a:cxn ang="0">
                  <a:pos x="96" y="104"/>
                </a:cxn>
                <a:cxn ang="0">
                  <a:pos x="30" y="56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11" name="Freeform 20"/>
            <p:cNvSpPr/>
            <p:nvPr userDrawn="1"/>
          </p:nvSpPr>
          <p:spPr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2"/>
                </a:cxn>
                <a:cxn ang="0">
                  <a:pos x="41" y="38"/>
                </a:cxn>
                <a:cxn ang="0">
                  <a:pos x="47" y="44"/>
                </a:cxn>
                <a:cxn ang="0">
                  <a:pos x="53" y="56"/>
                </a:cxn>
                <a:cxn ang="0">
                  <a:pos x="53" y="62"/>
                </a:cxn>
                <a:cxn ang="0">
                  <a:pos x="47" y="56"/>
                </a:cxn>
                <a:cxn ang="0">
                  <a:pos x="35" y="50"/>
                </a:cxn>
                <a:cxn ang="0">
                  <a:pos x="23" y="38"/>
                </a:cxn>
                <a:cxn ang="0">
                  <a:pos x="17" y="32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12" name="Freeform 21"/>
            <p:cNvSpPr/>
            <p:nvPr userDrawn="1"/>
          </p:nvSpPr>
          <p:spPr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8"/>
                </a:cxn>
                <a:cxn ang="0">
                  <a:pos x="245" y="44"/>
                </a:cxn>
                <a:cxn ang="0">
                  <a:pos x="209" y="86"/>
                </a:cxn>
                <a:cxn ang="0">
                  <a:pos x="143" y="136"/>
                </a:cxn>
                <a:cxn ang="0">
                  <a:pos x="167" y="160"/>
                </a:cxn>
                <a:cxn ang="0">
                  <a:pos x="179" y="210"/>
                </a:cxn>
                <a:cxn ang="0">
                  <a:pos x="77" y="136"/>
                </a:cxn>
                <a:cxn ang="0">
                  <a:pos x="47" y="86"/>
                </a:cxn>
                <a:cxn ang="0">
                  <a:pos x="89" y="68"/>
                </a:cxn>
                <a:cxn ang="0">
                  <a:pos x="59" y="38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8"/>
                </a:cxn>
                <a:cxn ang="0">
                  <a:pos x="233" y="38"/>
                </a:cxn>
              </a:cxnLst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309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7" name="Rectangle 2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algn="r" eaLnBrk="1" hangingPunct="1"/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en-US" altLang="en-US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49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plus/>
    <p:sndAc>
      <p:stSnd loop="1">
        <p:snd r:embed="rId2" name="Chim hot2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lus/>
    <p:sndAc>
      <p:stSnd loop="1">
        <p:snd r:embed="rId2" name="Chim hot2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  <p:transition spd="slow">
    <p:plus/>
    <p:sndAc>
      <p:stSnd loop="1">
        <p:snd r:embed="rId2" name="Chim hot2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lus/>
    <p:sndAc>
      <p:stSnd loop="1">
        <p:snd r:embed="rId2" name="Chim hot2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lus/>
    <p:sndAc>
      <p:stSnd loop="1">
        <p:snd r:embed="rId2" name="Chim hot2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lus/>
    <p:sndAc>
      <p:stSnd loop="1">
        <p:snd r:embed="rId2" name="Chim hot2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lus/>
    <p:sndAc>
      <p:stSnd loop="1">
        <p:snd r:embed="rId2" name="Chim hot2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  <p:transition spd="slow">
    <p:plus/>
    <p:sndAc>
      <p:stSnd loop="1">
        <p:snd r:embed="rId2" name="Chim hot2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  <p:transition spd="slow">
    <p:plus/>
    <p:sndAc>
      <p:stSnd loop="1">
        <p:snd r:embed="rId2" name="Chim hot2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lus/>
    <p:sndAc>
      <p:stSnd loop="1">
        <p:snd r:embed="rId2" name="Chim hot2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lus/>
    <p:sndAc>
      <p:stSnd loop="1">
        <p:snd r:embed="rId2" name="Chim hot2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audio" Target="../media/audio1.wav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/>
            </a:lvl1pPr>
          </a:lstStyle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050" name="Group 2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3" name="Freeform 3"/>
            <p:cNvSpPr/>
            <p:nvPr/>
          </p:nvSpPr>
          <p:spPr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5505" y="678"/>
                </a:cxn>
                <a:cxn ang="0">
                  <a:pos x="0" y="678"/>
                </a:cxn>
                <a:cxn ang="0">
                  <a:pos x="0" y="0"/>
                </a:cxn>
                <a:cxn ang="0">
                  <a:pos x="5505" y="0"/>
                </a:cxn>
                <a:cxn ang="0">
                  <a:pos x="5505" y="678"/>
                </a:cxn>
                <a:cxn ang="0">
                  <a:pos x="5505" y="678"/>
                </a:cxn>
              </a:cxnLst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" name="Freeform 4"/>
            <p:cNvSpPr/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051" name="Freeform 5"/>
          <p:cNvSpPr/>
          <p:nvPr/>
        </p:nvSpPr>
        <p:spPr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1458681169" y="1510618537"/>
              </a:cxn>
              <a:cxn ang="0">
                <a:pos x="0" y="1510618537"/>
              </a:cxn>
              <a:cxn ang="0">
                <a:pos x="0" y="0"/>
              </a:cxn>
              <a:cxn ang="0">
                <a:pos x="1458681169" y="0"/>
              </a:cxn>
              <a:cxn ang="0">
                <a:pos x="1458681169" y="1510618537"/>
              </a:cxn>
              <a:cxn ang="0">
                <a:pos x="1458681169" y="1510618537"/>
              </a:cxn>
            </a:cxnLst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>
                  <a:alpha val="100000"/>
                </a:schemeClr>
              </a:gs>
              <a:gs pos="100000">
                <a:schemeClr val="hlink">
                  <a:alpha val="100000"/>
                </a:schemeClr>
              </a:gs>
            </a:gsLst>
            <a:lin ang="18900000" scaled="1"/>
            <a:tileRect/>
          </a:gra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2052" name="Group 6"/>
          <p:cNvGrpSpPr/>
          <p:nvPr/>
        </p:nvGrpSpPr>
        <p:grpSpPr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" name="Freeform 7"/>
            <p:cNvSpPr/>
            <p:nvPr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066" name="Group 8"/>
            <p:cNvGrpSpPr/>
            <p:nvPr userDrawn="1"/>
          </p:nvGrpSpPr>
          <p:grpSpPr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/>
              <p:nvPr userDrawn="1"/>
            </p:nvSpPr>
            <p:spPr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69" name="Freeform 10"/>
              <p:cNvSpPr/>
              <p:nvPr userDrawn="1"/>
            </p:nvSpPr>
            <p:spPr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22"/>
                  </a:cxn>
                  <a:cxn ang="0">
                    <a:pos x="24" y="38"/>
                  </a:cxn>
                  <a:cxn ang="0">
                    <a:pos x="18" y="83"/>
                  </a:cxn>
                  <a:cxn ang="0">
                    <a:pos x="42" y="143"/>
                  </a:cxn>
                  <a:cxn ang="0">
                    <a:pos x="48" y="203"/>
                  </a:cxn>
                  <a:cxn ang="0">
                    <a:pos x="0" y="442"/>
                  </a:cxn>
                  <a:cxn ang="0">
                    <a:pos x="54" y="292"/>
                  </a:cxn>
                  <a:cxn ang="0">
                    <a:pos x="84" y="271"/>
                  </a:cxn>
                  <a:cxn ang="0">
                    <a:pos x="126" y="158"/>
                  </a:cxn>
                  <a:cxn ang="0">
                    <a:pos x="144" y="150"/>
                  </a:cxn>
                  <a:cxn ang="0">
                    <a:pos x="144" y="113"/>
                  </a:cxn>
                  <a:cxn ang="0">
                    <a:pos x="186" y="83"/>
                  </a:cxn>
                  <a:cxn ang="0">
                    <a:pos x="162" y="75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70" name="Freeform 11"/>
              <p:cNvSpPr/>
              <p:nvPr userDrawn="1"/>
            </p:nvSpPr>
            <p:spPr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71" name="Freeform 12"/>
              <p:cNvSpPr/>
              <p:nvPr userDrawn="1"/>
            </p:nvSpPr>
            <p:spPr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8"/>
                  </a:cxn>
                  <a:cxn ang="0">
                    <a:pos x="6" y="22"/>
                  </a:cxn>
                  <a:cxn ang="0">
                    <a:pos x="0" y="30"/>
                  </a:cxn>
                  <a:cxn ang="0">
                    <a:pos x="78" y="75"/>
                  </a:cxn>
                  <a:cxn ang="0">
                    <a:pos x="96" y="53"/>
                  </a:cxn>
                  <a:cxn ang="0">
                    <a:pos x="155" y="83"/>
                  </a:cxn>
                  <a:cxn ang="0">
                    <a:pos x="126" y="30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72" name="Freeform 13"/>
              <p:cNvSpPr/>
              <p:nvPr userDrawn="1"/>
            </p:nvSpPr>
            <p:spPr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46"/>
                  </a:cxn>
                  <a:cxn ang="0">
                    <a:pos x="0" y="23"/>
                  </a:cxn>
                  <a:cxn ang="0">
                    <a:pos x="12" y="8"/>
                  </a:cxn>
                  <a:cxn ang="0">
                    <a:pos x="0" y="8"/>
                  </a:cxn>
                  <a:cxn ang="0">
                    <a:pos x="12" y="8"/>
                  </a:cxn>
                  <a:cxn ang="0">
                    <a:pos x="24" y="8"/>
                  </a:cxn>
                  <a:cxn ang="0">
                    <a:pos x="36" y="8"/>
                  </a:cxn>
                  <a:cxn ang="0">
                    <a:pos x="42" y="0"/>
                  </a:cxn>
                  <a:cxn ang="0">
                    <a:pos x="30" y="23"/>
                  </a:cxn>
                  <a:cxn ang="0">
                    <a:pos x="42" y="61"/>
                  </a:cxn>
                  <a:cxn ang="0">
                    <a:pos x="12" y="91"/>
                  </a:cxn>
                  <a:cxn ang="0">
                    <a:pos x="6" y="46"/>
                  </a:cxn>
                  <a:cxn ang="0">
                    <a:pos x="6" y="46"/>
                  </a:cxn>
                </a:cxnLst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7" name="Freeform 14"/>
            <p:cNvSpPr/>
            <p:nvPr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053" name="Group 15"/>
          <p:cNvGrpSpPr/>
          <p:nvPr/>
        </p:nvGrpSpPr>
        <p:grpSpPr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/>
            <p:cNvSpPr/>
            <p:nvPr/>
          </p:nvSpPr>
          <p:spPr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2"/>
                </a:cxn>
                <a:cxn ang="0">
                  <a:pos x="66" y="112"/>
                </a:cxn>
                <a:cxn ang="0">
                  <a:pos x="143" y="186"/>
                </a:cxn>
                <a:cxn ang="0">
                  <a:pos x="191" y="172"/>
                </a:cxn>
                <a:cxn ang="0">
                  <a:pos x="341" y="295"/>
                </a:cxn>
                <a:cxn ang="0">
                  <a:pos x="305" y="178"/>
                </a:cxn>
                <a:cxn ang="0">
                  <a:pos x="365" y="136"/>
                </a:cxn>
                <a:cxn ang="0">
                  <a:pos x="359" y="130"/>
                </a:cxn>
                <a:cxn ang="0">
                  <a:pos x="335" y="118"/>
                </a:cxn>
                <a:cxn ang="0">
                  <a:pos x="299" y="92"/>
                </a:cxn>
                <a:cxn ang="0">
                  <a:pos x="257" y="74"/>
                </a:cxn>
                <a:cxn ang="0">
                  <a:pos x="215" y="56"/>
                </a:cxn>
                <a:cxn ang="0">
                  <a:pos x="173" y="38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0" name="Freeform 17"/>
            <p:cNvSpPr/>
            <p:nvPr/>
          </p:nvSpPr>
          <p:spPr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1" name="Freeform 18"/>
            <p:cNvSpPr/>
            <p:nvPr/>
          </p:nvSpPr>
          <p:spPr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2"/>
                </a:cxn>
                <a:cxn ang="0">
                  <a:pos x="65" y="44"/>
                </a:cxn>
                <a:cxn ang="0">
                  <a:pos x="71" y="56"/>
                </a:cxn>
                <a:cxn ang="0">
                  <a:pos x="71" y="62"/>
                </a:cxn>
                <a:cxn ang="0">
                  <a:pos x="59" y="56"/>
                </a:cxn>
                <a:cxn ang="0">
                  <a:pos x="47" y="44"/>
                </a:cxn>
                <a:cxn ang="0">
                  <a:pos x="23" y="32"/>
                </a:cxn>
                <a:cxn ang="0">
                  <a:pos x="23" y="38"/>
                </a:cxn>
                <a:cxn ang="0">
                  <a:pos x="18" y="44"/>
                </a:cxn>
                <a:cxn ang="0">
                  <a:pos x="12" y="50"/>
                </a:cxn>
                <a:cxn ang="0">
                  <a:pos x="6" y="50"/>
                </a:cxn>
                <a:cxn ang="0">
                  <a:pos x="6" y="50"/>
                </a:cxn>
                <a:cxn ang="0">
                  <a:pos x="6" y="38"/>
                </a:cxn>
                <a:cxn ang="0">
                  <a:pos x="0" y="18"/>
                </a:cxn>
                <a:cxn ang="0">
                  <a:pos x="0" y="18"/>
                </a:cxn>
              </a:cxnLst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2" name="Freeform 19"/>
            <p:cNvSpPr/>
            <p:nvPr/>
          </p:nvSpPr>
          <p:spPr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6"/>
                </a:cxn>
                <a:cxn ang="0">
                  <a:pos x="96" y="62"/>
                </a:cxn>
                <a:cxn ang="0">
                  <a:pos x="102" y="74"/>
                </a:cxn>
                <a:cxn ang="0">
                  <a:pos x="108" y="86"/>
                </a:cxn>
                <a:cxn ang="0">
                  <a:pos x="120" y="98"/>
                </a:cxn>
                <a:cxn ang="0">
                  <a:pos x="143" y="116"/>
                </a:cxn>
                <a:cxn ang="0">
                  <a:pos x="155" y="142"/>
                </a:cxn>
                <a:cxn ang="0">
                  <a:pos x="161" y="160"/>
                </a:cxn>
                <a:cxn ang="0">
                  <a:pos x="161" y="166"/>
                </a:cxn>
                <a:cxn ang="0">
                  <a:pos x="96" y="104"/>
                </a:cxn>
                <a:cxn ang="0">
                  <a:pos x="30" y="56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3" name="Freeform 20"/>
            <p:cNvSpPr/>
            <p:nvPr/>
          </p:nvSpPr>
          <p:spPr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2"/>
                </a:cxn>
                <a:cxn ang="0">
                  <a:pos x="41" y="38"/>
                </a:cxn>
                <a:cxn ang="0">
                  <a:pos x="47" y="44"/>
                </a:cxn>
                <a:cxn ang="0">
                  <a:pos x="53" y="56"/>
                </a:cxn>
                <a:cxn ang="0">
                  <a:pos x="53" y="62"/>
                </a:cxn>
                <a:cxn ang="0">
                  <a:pos x="47" y="56"/>
                </a:cxn>
                <a:cxn ang="0">
                  <a:pos x="35" y="50"/>
                </a:cxn>
                <a:cxn ang="0">
                  <a:pos x="23" y="38"/>
                </a:cxn>
                <a:cxn ang="0">
                  <a:pos x="17" y="32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4" name="Freeform 21"/>
            <p:cNvSpPr/>
            <p:nvPr/>
          </p:nvSpPr>
          <p:spPr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8"/>
                </a:cxn>
                <a:cxn ang="0">
                  <a:pos x="245" y="44"/>
                </a:cxn>
                <a:cxn ang="0">
                  <a:pos x="209" y="86"/>
                </a:cxn>
                <a:cxn ang="0">
                  <a:pos x="143" y="136"/>
                </a:cxn>
                <a:cxn ang="0">
                  <a:pos x="167" y="160"/>
                </a:cxn>
                <a:cxn ang="0">
                  <a:pos x="179" y="210"/>
                </a:cxn>
                <a:cxn ang="0">
                  <a:pos x="77" y="136"/>
                </a:cxn>
                <a:cxn ang="0">
                  <a:pos x="47" y="86"/>
                </a:cxn>
                <a:cxn ang="0">
                  <a:pos x="89" y="68"/>
                </a:cxn>
                <a:cxn ang="0">
                  <a:pos x="59" y="38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8"/>
                </a:cxn>
                <a:cxn ang="0">
                  <a:pos x="233" y="38"/>
                </a:cxn>
              </a:cxnLst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2055" name="Rectangle 2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/>
            </a:lvl1pPr>
          </a:lstStyle>
          <a:p>
            <a:pPr lvl="0" eaLnBrk="1" hangingPunct="1"/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85800" y="6491288"/>
            <a:ext cx="769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vi-VN" b="0" dirty="0">
                <a:latin typeface=".VnArial" pitchFamily="34" charset="0"/>
              </a:rPr>
              <a:t>§inh TiÕn Phan - §T:04.8768998 -Email: Dinhtienphan2003@yahoo.com</a:t>
            </a:r>
            <a:endParaRPr lang="en-US" altLang="vi-VN" b="0" dirty="0">
              <a:latin typeface=".Vn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lus/>
    <p:sndAc>
      <p:stSnd loop="1">
        <p:snd r:embed="rId12" name="Chim hot2.WAV"/>
      </p:stSnd>
    </p:sndAc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.xml"/><Relationship Id="rId7" Type="http://schemas.openxmlformats.org/officeDocument/2006/relationships/image" Target="../media/image3.png"/><Relationship Id="rId6" Type="http://schemas.microsoft.com/office/2007/relationships/media" Target="file:///C:\Users\Admin\Desktop\Nhac-nen-ke-chuyen-cuc-hay-www_nhacchuongvui_com.mp3" TargetMode="External"/><Relationship Id="rId5" Type="http://schemas.openxmlformats.org/officeDocument/2006/relationships/audio" Target="file:///C:\Users\Admin\Desktop\Nhac-nen-ke-chuyen-cuc-hay-www_nhacchuongvui_com.mp3" TargetMode="External"/><Relationship Id="rId4" Type="http://schemas.openxmlformats.org/officeDocument/2006/relationships/image" Target="../media/image2.png"/><Relationship Id="rId3" Type="http://schemas.microsoft.com/office/2007/relationships/media" Target="file:///C:\Users\Admin\Desktop\MotConVit-BeMinhVy-6898418.mp3" TargetMode="External"/><Relationship Id="rId2" Type="http://schemas.openxmlformats.org/officeDocument/2006/relationships/audio" Target="file:///C:\Users\Admin\Desktop\MotConVit-BeMinhVy-6898418.mp3" TargetMode="External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GIF"/><Relationship Id="rId1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image" Target="../media/image39.jpeg"/><Relationship Id="rId7" Type="http://schemas.openxmlformats.org/officeDocument/2006/relationships/image" Target="../media/image38.jpeg"/><Relationship Id="rId6" Type="http://schemas.openxmlformats.org/officeDocument/2006/relationships/hyperlink" Target="http://images.google.com.vn/imgres?imgurl=http://images.family.channelvn.net/Images/Uploaded/Share/2008/10/20081006115551479/081007AFSK10lhoathienly.jpg&amp;imgrefurl=http://afamily.channelvn.net/20081006115551479tm0ca88/Chua-benh-bang-hoa-thien-ly&amp;usg=__TNE0P4DSxIN4oosbPS3kkCVzBaM=&amp;h=500&amp;w=400&amp;sz=24&amp;hl=vi&amp;start=4&amp;tbnid=hvRZQ6DQVhEodM:&amp;tbnh=130&amp;tbnw=104&amp;prev=/images%3Fq%3Dhoa%2Bthien%2Bly%26gbv%3D2%26hl%3Dvi%26sa%3DG" TargetMode="External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0" Type="http://schemas.openxmlformats.org/officeDocument/2006/relationships/notesSlide" Target="../notesSlides/notesSlide11.xml"/><Relationship Id="rId1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3.jpeg"/><Relationship Id="rId3" Type="http://schemas.openxmlformats.org/officeDocument/2006/relationships/image" Target="../media/image6.jpeg"/><Relationship Id="rId2" Type="http://schemas.openxmlformats.org/officeDocument/2006/relationships/image" Target="../media/image30.jpeg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GIF"/><Relationship Id="rId8" Type="http://schemas.openxmlformats.org/officeDocument/2006/relationships/image" Target="../media/image34.jpeg"/><Relationship Id="rId7" Type="http://schemas.openxmlformats.org/officeDocument/2006/relationships/image" Target="../media/image23.jpeg"/><Relationship Id="rId6" Type="http://schemas.openxmlformats.org/officeDocument/2006/relationships/slide" Target="slide15.xml"/><Relationship Id="rId5" Type="http://schemas.openxmlformats.org/officeDocument/2006/relationships/image" Target="../media/image44.GIF"/><Relationship Id="rId4" Type="http://schemas.openxmlformats.org/officeDocument/2006/relationships/image" Target="../media/image43.GIF"/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3" Type="http://schemas.openxmlformats.org/officeDocument/2006/relationships/notesSlide" Target="../notesSlides/notesSlide13.xml"/><Relationship Id="rId12" Type="http://schemas.openxmlformats.org/officeDocument/2006/relationships/slideLayout" Target="../slideLayouts/slideLayout26.xml"/><Relationship Id="rId11" Type="http://schemas.openxmlformats.org/officeDocument/2006/relationships/audio" Target="../media/audio1.wav"/><Relationship Id="rId10" Type="http://schemas.openxmlformats.org/officeDocument/2006/relationships/image" Target="../media/image6.jpeg"/><Relationship Id="rId1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46.jpeg"/><Relationship Id="rId7" Type="http://schemas.openxmlformats.org/officeDocument/2006/relationships/image" Target="../media/image23.jpeg"/><Relationship Id="rId6" Type="http://schemas.openxmlformats.org/officeDocument/2006/relationships/slide" Target="slide15.xml"/><Relationship Id="rId5" Type="http://schemas.openxmlformats.org/officeDocument/2006/relationships/image" Target="../media/image28.png"/><Relationship Id="rId4" Type="http://schemas.openxmlformats.org/officeDocument/2006/relationships/image" Target="../media/image25.jpeg"/><Relationship Id="rId3" Type="http://schemas.openxmlformats.org/officeDocument/2006/relationships/image" Target="../media/image27.png"/><Relationship Id="rId2" Type="http://schemas.openxmlformats.org/officeDocument/2006/relationships/oleObject" Target="../embeddings/oleObject2.bin"/><Relationship Id="rId11" Type="http://schemas.openxmlformats.org/officeDocument/2006/relationships/notesSlide" Target="../notesSlides/notesSlide14.xml"/><Relationship Id="rId10" Type="http://schemas.openxmlformats.org/officeDocument/2006/relationships/vmlDrawing" Target="../drawings/vmlDrawing2.vml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microsoft.com/office/2007/relationships/media" Target="DR.wav" TargetMode="External"/><Relationship Id="rId3" Type="http://schemas.openxmlformats.org/officeDocument/2006/relationships/audio" Target="DR.wav" TargetMode="External"/><Relationship Id="rId2" Type="http://schemas.openxmlformats.org/officeDocument/2006/relationships/image" Target="../media/image47.GIF"/><Relationship Id="rId1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microsoft.com/office/2007/relationships/media" Target="SR.wav" TargetMode="External"/><Relationship Id="rId3" Type="http://schemas.openxmlformats.org/officeDocument/2006/relationships/audio" Target="SR.wav" TargetMode="External"/><Relationship Id="rId2" Type="http://schemas.openxmlformats.org/officeDocument/2006/relationships/image" Target="../media/image49.GIF"/><Relationship Id="rId1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2.jpeg"/><Relationship Id="rId7" Type="http://schemas.openxmlformats.org/officeDocument/2006/relationships/slide" Target="slide18.xml"/><Relationship Id="rId6" Type="http://schemas.openxmlformats.org/officeDocument/2006/relationships/image" Target="../media/image21.jpeg"/><Relationship Id="rId5" Type="http://schemas.openxmlformats.org/officeDocument/2006/relationships/slide" Target="slide19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0" Type="http://schemas.openxmlformats.org/officeDocument/2006/relationships/notesSlide" Target="../notesSlides/notesSlide17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8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microsoft.com/office/2007/relationships/media" Target="DR.wav" TargetMode="External"/><Relationship Id="rId3" Type="http://schemas.openxmlformats.org/officeDocument/2006/relationships/audio" Target="DR.wav" TargetMode="External"/><Relationship Id="rId2" Type="http://schemas.openxmlformats.org/officeDocument/2006/relationships/image" Target="../media/image47.GIF"/><Relationship Id="rId1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microsoft.com/office/2007/relationships/media" Target="SR.wav" TargetMode="External"/><Relationship Id="rId3" Type="http://schemas.openxmlformats.org/officeDocument/2006/relationships/audio" Target="SR.wav" TargetMode="External"/><Relationship Id="rId2" Type="http://schemas.openxmlformats.org/officeDocument/2006/relationships/image" Target="../media/image49.GIF"/><Relationship Id="rId1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6.jpeg"/><Relationship Id="rId7" Type="http://schemas.openxmlformats.org/officeDocument/2006/relationships/slide" Target="slide2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slide" Target="slide23.xml"/><Relationship Id="rId10" Type="http://schemas.openxmlformats.org/officeDocument/2006/relationships/notesSlide" Target="../notesSlides/notesSlide20.xml"/><Relationship Id="rId1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1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microsoft.com/office/2007/relationships/media" Target="DR.wav" TargetMode="External"/><Relationship Id="rId3" Type="http://schemas.openxmlformats.org/officeDocument/2006/relationships/audio" Target="DR.wav" TargetMode="External"/><Relationship Id="rId2" Type="http://schemas.openxmlformats.org/officeDocument/2006/relationships/image" Target="../media/image47.GIF"/><Relationship Id="rId1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3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microsoft.com/office/2007/relationships/media" Target="SR.wav" TargetMode="External"/><Relationship Id="rId3" Type="http://schemas.openxmlformats.org/officeDocument/2006/relationships/audio" Target="SR.wav" TargetMode="External"/><Relationship Id="rId2" Type="http://schemas.openxmlformats.org/officeDocument/2006/relationships/image" Target="../media/image49.GIF"/><Relationship Id="rId1" Type="http://schemas.openxmlformats.org/officeDocument/2006/relationships/slide" Target="slide20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6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1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oleObject" Target="../embeddings/oleObject1.bin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0" Type="http://schemas.openxmlformats.org/officeDocument/2006/relationships/notesSlide" Target="../notesSlides/notesSlide8.xml"/><Relationship Id="rId1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2.wav"/><Relationship Id="rId2" Type="http://schemas.openxmlformats.org/officeDocument/2006/relationships/image" Target="../media/image31.GIF"/><Relationship Id="rId1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8303" y="2285999"/>
            <a:ext cx="8932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numCol="1">
            <a:prstTxWarp prst="textArchUp">
              <a:avLst/>
            </a:prstTxWarp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 VỰC PHÁT TRIỂNNHẬN THỨC</a:t>
            </a:r>
            <a:endParaRPr kumimoji="0" lang="en-US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89530" y="135255"/>
            <a:ext cx="485330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/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endParaRPr lang="en-US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HƯỚNG DƯƠNG</a:t>
            </a:r>
            <a:endParaRPr lang="en-US" altLang="en-US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5061" y="2895917"/>
            <a:ext cx="7719036" cy="68480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38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KHÁM PHÁ VỀ CÁC LOẠI RAU</a:t>
            </a:r>
            <a:endParaRPr kumimoji="0" lang="en-US" sz="4000" b="1" i="0" u="none" strike="noStrike" kern="1200" cap="none" spc="38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158750" y="3987800"/>
            <a:ext cx="8985250" cy="2327910"/>
          </a:xfrm>
          <a:prstGeom prst="rect">
            <a:avLst/>
          </a:prstGeom>
          <a:noFill/>
          <a:ln w="31750">
            <a:noFill/>
            <a:prstDash val="dash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p>
            <a:pPr algn="ctr" eaLnBrk="1" hangingPunct="1">
              <a:lnSpc>
                <a:spcPct val="114000"/>
              </a:lnSpc>
              <a:buNone/>
            </a:pP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Mẫu giáo nhỡ ( 4-5 tuổi)</a:t>
            </a:r>
            <a:endParaRPr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14000"/>
              </a:lnSpc>
              <a:buNone/>
            </a:pP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15 – 20 phút</a:t>
            </a:r>
            <a:endParaRPr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14000"/>
              </a:lnSpc>
              <a:buNone/>
            </a:pP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Thu Hiền</a:t>
            </a:r>
            <a:endParaRPr lang="vi-VN" altLang="x-none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14000"/>
              </a:lnSpc>
              <a:buNone/>
            </a:pPr>
            <a:endParaRPr sz="2400" dirty="0">
              <a:solidFill>
                <a:srgbClr val="0000FF"/>
              </a:solidFill>
              <a:latin typeface="Algerian" panose="04020705040A02060702" pitchFamily="82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buNone/>
            </a:pPr>
            <a:r>
              <a:rPr sz="2400" dirty="0">
                <a:solidFill>
                  <a:srgbClr val="0000FF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   </a:t>
            </a:r>
            <a:endParaRPr sz="2400" u="sng" dirty="0">
              <a:latin typeface="Algerian" panose="04020705040A02060702" pitchFamily="82" charset="0"/>
              <a:ea typeface="Arial" panose="020B0604020202020204" pitchFamily="34" charset="0"/>
            </a:endParaRPr>
          </a:p>
        </p:txBody>
      </p:sp>
      <p:pic>
        <p:nvPicPr>
          <p:cNvPr id="6" name="MotConVit-BeMinhVy-6898418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250" y="6318250"/>
            <a:ext cx="387350" cy="387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Nhac-nen-ke-chuyen-cuc-hay-www_nhacchuongvui_com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36000" y="6400800"/>
            <a:ext cx="422275" cy="422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748" y="990600"/>
            <a:ext cx="857250" cy="85725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ransition spd="slow" advClick="0" advTm="166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2" descr="CAG925KZ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8800" y="685800"/>
            <a:ext cx="5715000" cy="426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Rectangle 3"/>
          <p:cNvSpPr/>
          <p:nvPr/>
        </p:nvSpPr>
        <p:spPr>
          <a:xfrm>
            <a:off x="914400" y="5257800"/>
            <a:ext cx="794067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en-US" altLang="en-US" sz="6000" b="0" dirty="0">
                <a:solidFill>
                  <a:srgbClr val="0000FF"/>
                </a:solidFill>
                <a:latin typeface=".VnAvant" pitchFamily="34" charset="0"/>
              </a:rPr>
              <a:t>Bên trong cà chua</a:t>
            </a:r>
            <a:endParaRPr lang="en-US" altLang="en-US" sz="6000" b="0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14340" name="Picture 4" descr="tool_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928812" y="4519613"/>
            <a:ext cx="4048125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5" descr="tool_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928812" y="1928813"/>
            <a:ext cx="4048125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Picture 6" descr="tool_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024688" y="4738688"/>
            <a:ext cx="4048125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Picture 7" descr="tool_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024688" y="2157413"/>
            <a:ext cx="4048125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8" descr="tool_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6705600"/>
            <a:ext cx="5638800" cy="198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9" descr="tool_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7500"/>
            <a:ext cx="4048125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10" descr="tool_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0"/>
            <a:ext cx="51054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11" descr="tool_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48125" cy="190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j-ea"/>
                <a:cs typeface="+mj-cs"/>
              </a:rPr>
              <a:t>Mở rộng c</a:t>
            </a: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á</a:t>
            </a: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j-ea"/>
                <a:cs typeface="+mj-cs"/>
              </a:rPr>
              <a:t>c loại rau ăn hoa</a:t>
            </a: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itchFamily="34" charset="0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Time" pitchFamily="34" charset="0"/>
              <a:ea typeface="+mj-ea"/>
              <a:cs typeface="+mj-cs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4953000" y="1295400"/>
            <a:ext cx="4191000" cy="1752600"/>
            <a:chOff x="3120" y="816"/>
            <a:chExt cx="2640" cy="1104"/>
          </a:xfrm>
        </p:grpSpPr>
        <p:pic>
          <p:nvPicPr>
            <p:cNvPr id="15375" name="Picture 5" descr="images[19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120" y="816"/>
              <a:ext cx="1296" cy="110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76" name="Picture 6" descr="images[22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16" y="816"/>
              <a:ext cx="1344" cy="110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" name="Group 16"/>
          <p:cNvGrpSpPr/>
          <p:nvPr/>
        </p:nvGrpSpPr>
        <p:grpSpPr>
          <a:xfrm>
            <a:off x="3962400" y="3733800"/>
            <a:ext cx="5181600" cy="1809750"/>
            <a:chOff x="2496" y="2352"/>
            <a:chExt cx="3264" cy="1140"/>
          </a:xfrm>
        </p:grpSpPr>
        <p:pic>
          <p:nvPicPr>
            <p:cNvPr id="15373" name="Picture 3" descr="images[44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96" y="2352"/>
              <a:ext cx="1584" cy="114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74" name="Picture 7" descr="images[43]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80" y="2352"/>
              <a:ext cx="1680" cy="112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" name="Group 14"/>
          <p:cNvGrpSpPr/>
          <p:nvPr/>
        </p:nvGrpSpPr>
        <p:grpSpPr>
          <a:xfrm>
            <a:off x="0" y="1295400"/>
            <a:ext cx="4648200" cy="1828800"/>
            <a:chOff x="0" y="816"/>
            <a:chExt cx="2928" cy="1152"/>
          </a:xfrm>
        </p:grpSpPr>
        <p:pic>
          <p:nvPicPr>
            <p:cNvPr id="15371" name="Picture 4" descr="images[2]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816"/>
              <a:ext cx="1440" cy="115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72" name="Picture 8" descr="081007AFSK10lhoathienly">
              <a:hlinkClick r:id="rId6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0" y="816"/>
              <a:ext cx="1488" cy="115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9465" name="Text Box 9"/>
          <p:cNvSpPr txBox="1"/>
          <p:nvPr/>
        </p:nvSpPr>
        <p:spPr>
          <a:xfrm>
            <a:off x="1066800" y="3124200"/>
            <a:ext cx="2667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3200" dirty="0">
                <a:latin typeface="Arial" panose="020B0604020202020204" pitchFamily="34" charset="0"/>
              </a:rPr>
              <a:t>Hoa thiên lý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sp>
        <p:nvSpPr>
          <p:cNvPr id="19466" name="Text Box 10"/>
          <p:cNvSpPr txBox="1"/>
          <p:nvPr/>
        </p:nvSpPr>
        <p:spPr>
          <a:xfrm>
            <a:off x="6324600" y="3092450"/>
            <a:ext cx="1676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3200" dirty="0">
                <a:latin typeface="Arial" panose="020B0604020202020204" pitchFamily="34" charset="0"/>
              </a:rPr>
              <a:t>Hoa bí</a:t>
            </a:r>
            <a:endParaRPr lang="en-US" altLang="en-US" sz="3200" dirty="0">
              <a:latin typeface=".VnTime" pitchFamily="34" charset="0"/>
            </a:endParaRPr>
          </a:p>
        </p:txBody>
      </p:sp>
      <p:sp>
        <p:nvSpPr>
          <p:cNvPr id="19467" name="Text Box 11"/>
          <p:cNvSpPr txBox="1"/>
          <p:nvPr/>
        </p:nvSpPr>
        <p:spPr>
          <a:xfrm>
            <a:off x="5715000" y="5691188"/>
            <a:ext cx="2255838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en-US" sz="3200" dirty="0">
                <a:latin typeface="Arial" panose="020B0604020202020204" pitchFamily="34" charset="0"/>
              </a:rPr>
              <a:t>Hoa mướp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pic>
        <p:nvPicPr>
          <p:cNvPr id="19468" name="Picture 12" descr="CAQRU1QH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" y="3733800"/>
            <a:ext cx="2895600" cy="190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9" name="Rectangle 13"/>
          <p:cNvSpPr/>
          <p:nvPr/>
        </p:nvSpPr>
        <p:spPr>
          <a:xfrm>
            <a:off x="990600" y="5562600"/>
            <a:ext cx="1627188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en-US" sz="3600" dirty="0">
                <a:latin typeface="Arial" panose="020B0604020202020204" pitchFamily="34" charset="0"/>
              </a:rPr>
              <a:t>Hoa lơ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5" grpId="0"/>
      <p:bldP spid="19466" grpId="0"/>
      <p:bldP spid="19467" grpId="0"/>
      <p:bldP spid="194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0482" name="Picture 2" descr="CA0DQBQ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04800"/>
            <a:ext cx="2819400" cy="335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Text Box 3"/>
          <p:cNvSpPr txBox="1"/>
          <p:nvPr/>
        </p:nvSpPr>
        <p:spPr>
          <a:xfrm>
            <a:off x="304800" y="6096000"/>
            <a:ext cx="8686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solidFill>
                  <a:srgbClr val="0000FF"/>
                </a:solidFill>
                <a:latin typeface="Arial" panose="020B0604020202020204" pitchFamily="34" charset="0"/>
              </a:rPr>
              <a:t>So sánh điểm giống nhau khác nhau của 3 loại rau</a:t>
            </a:r>
            <a:endParaRPr lang="en-US" altLang="en-US" sz="2800" b="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20484" name="Picture 4" descr="cabbage_bapc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3276600"/>
            <a:ext cx="3352800" cy="2838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Picture 5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57200"/>
            <a:ext cx="2590800" cy="3429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7410" name="Picture 2" descr="Buomba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276600"/>
            <a:ext cx="5181600" cy="5334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7411" name="Group 3"/>
          <p:cNvGrpSpPr/>
          <p:nvPr/>
        </p:nvGrpSpPr>
        <p:grpSpPr>
          <a:xfrm>
            <a:off x="8793163" y="228600"/>
            <a:ext cx="198437" cy="6408738"/>
            <a:chOff x="5539" y="139"/>
            <a:chExt cx="125" cy="4037"/>
          </a:xfrm>
        </p:grpSpPr>
        <p:sp>
          <p:nvSpPr>
            <p:cNvPr id="17429" name="Rectangle 4"/>
            <p:cNvSpPr/>
            <p:nvPr/>
          </p:nvSpPr>
          <p:spPr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0066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 eaLnBrk="1" hangingPunct="1"/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30" name="Rectangle 5"/>
            <p:cNvSpPr/>
            <p:nvPr/>
          </p:nvSpPr>
          <p:spPr>
            <a:xfrm rot="-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rgbClr val="0066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 eaLnBrk="1" hangingPunct="1"/>
              <a:endParaRPr lang="en-US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412" name="Group 6"/>
          <p:cNvGrpSpPr/>
          <p:nvPr/>
        </p:nvGrpSpPr>
        <p:grpSpPr>
          <a:xfrm>
            <a:off x="304800" y="6477000"/>
            <a:ext cx="8686800" cy="228600"/>
            <a:chOff x="260" y="4080"/>
            <a:chExt cx="5472" cy="144"/>
          </a:xfrm>
        </p:grpSpPr>
        <p:sp>
          <p:nvSpPr>
            <p:cNvPr id="17427" name="Rectangle 7"/>
            <p:cNvSpPr/>
            <p:nvPr/>
          </p:nvSpPr>
          <p:spPr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accent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 eaLnBrk="1" hangingPunct="1"/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28" name="Rectangle 8"/>
            <p:cNvSpPr/>
            <p:nvPr/>
          </p:nvSpPr>
          <p:spPr>
            <a:xfrm rot="5400000" flipV="1">
              <a:off x="2913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 eaLnBrk="1" hangingPunct="1"/>
              <a:endParaRPr lang="en-US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413" name="Group 9"/>
          <p:cNvGrpSpPr/>
          <p:nvPr/>
        </p:nvGrpSpPr>
        <p:grpSpPr>
          <a:xfrm>
            <a:off x="177800" y="354013"/>
            <a:ext cx="203200" cy="6503987"/>
            <a:chOff x="112" y="145"/>
            <a:chExt cx="128" cy="4097"/>
          </a:xfrm>
        </p:grpSpPr>
        <p:sp>
          <p:nvSpPr>
            <p:cNvPr id="17425" name="Rectangle 10"/>
            <p:cNvSpPr/>
            <p:nvPr/>
          </p:nvSpPr>
          <p:spPr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folHlink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 eaLnBrk="1" hangingPunct="1"/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26" name="Rectangle 11"/>
            <p:cNvSpPr/>
            <p:nvPr/>
          </p:nvSpPr>
          <p:spPr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hlink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lang="vi-VN" altLang="en-US" sz="2400" b="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12"/>
          <p:cNvGrpSpPr/>
          <p:nvPr/>
        </p:nvGrpSpPr>
        <p:grpSpPr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17423" name="Rectangle 13"/>
            <p:cNvSpPr/>
            <p:nvPr/>
          </p:nvSpPr>
          <p:spPr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 eaLnBrk="1" hangingPunct="1"/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24" name="Rectangle 14"/>
            <p:cNvSpPr/>
            <p:nvPr/>
          </p:nvSpPr>
          <p:spPr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rgbClr val="CCFF99"/>
                </a:gs>
                <a:gs pos="100000">
                  <a:srgbClr val="006600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 eaLnBrk="1" hangingPunct="1"/>
              <a:endParaRPr lang="en-US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17415" name="Picture 15" descr="bir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20000" y="3276600"/>
            <a:ext cx="10668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6" name="Picture 16" descr="BIRD_1~1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295400" y="3200400"/>
            <a:ext cx="809625" cy="742950"/>
          </a:xfrm>
          <a:noFill/>
          <a:ln>
            <a:noFill/>
          </a:ln>
        </p:spPr>
      </p:pic>
      <p:pic>
        <p:nvPicPr>
          <p:cNvPr id="17417" name="Picture 17" descr="BUTTER~1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114800" y="5486400"/>
            <a:ext cx="1000125" cy="647700"/>
          </a:xfrm>
          <a:noFill/>
          <a:ln>
            <a:noFill/>
          </a:ln>
        </p:spPr>
      </p:pic>
      <p:sp>
        <p:nvSpPr>
          <p:cNvPr id="17418" name="Rectangle 19"/>
          <p:cNvSpPr/>
          <p:nvPr/>
        </p:nvSpPr>
        <p:spPr>
          <a:xfrm>
            <a:off x="914400" y="1143000"/>
            <a:ext cx="7772400" cy="1922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6600" dirty="0">
                <a:solidFill>
                  <a:srgbClr val="FF0000"/>
                </a:solidFill>
                <a:latin typeface="Arial" panose="020B0604020202020204" pitchFamily="34" charset="0"/>
              </a:rPr>
              <a:t>Trò chơi củng cố</a:t>
            </a:r>
            <a:endParaRPr lang="en-US" altLang="en-US" sz="66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</a:rPr>
              <a:t>Tìm các rau không cùng loại</a:t>
            </a:r>
            <a:endParaRPr lang="en-US" altLang="en-US" sz="36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21524" name="Picture 20" descr="image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3886200"/>
            <a:ext cx="114300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5" name="Picture 21" descr="images[22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6600" y="4267200"/>
            <a:ext cx="1905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1" name="Picture 22" descr="sun16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6200" y="0"/>
            <a:ext cx="14478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2" name="Picture 23" descr="cabbage_bapcai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7400" y="4267200"/>
            <a:ext cx="2362200" cy="1314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lus/>
    <p:sndAc>
      <p:stSnd>
        <p:snd r:embed="rId11" name="Chim hot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52400" y="228600"/>
          <a:ext cx="24384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4543425" imgH="4867275" progId="MSPhotoEd.3">
                  <p:embed/>
                </p:oleObj>
              </mc:Choice>
              <mc:Fallback>
                <p:oleObj name="" r:id="rId2" imgW="4543425" imgH="4867275" progId="MSPhotoEd.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400" y="228600"/>
                        <a:ext cx="2438400" cy="312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1" name="Picture 3" descr="CAP0OAVB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191000"/>
            <a:ext cx="29718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Picture 4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3657600"/>
            <a:ext cx="3581400" cy="220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Text Box 5"/>
          <p:cNvSpPr txBox="1"/>
          <p:nvPr/>
        </p:nvSpPr>
        <p:spPr>
          <a:xfrm>
            <a:off x="2819400" y="228600"/>
            <a:ext cx="4648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en-US" altLang="en-US" sz="4400" b="0" dirty="0">
              <a:latin typeface="Times New Roman" panose="02020603050405020304" pitchFamily="18" charset="0"/>
            </a:endParaRPr>
          </a:p>
        </p:txBody>
      </p:sp>
      <p:sp>
        <p:nvSpPr>
          <p:cNvPr id="22534" name="Text Box 6"/>
          <p:cNvSpPr txBox="1"/>
          <p:nvPr/>
        </p:nvSpPr>
        <p:spPr>
          <a:xfrm>
            <a:off x="609600" y="3421063"/>
            <a:ext cx="19812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latin typeface="Arial" panose="020B0604020202020204" pitchFamily="34" charset="0"/>
              </a:rPr>
              <a:t>quả mướp</a:t>
            </a:r>
            <a:endParaRPr lang="en-US" altLang="en-US" sz="2800" b="0" dirty="0">
              <a:latin typeface="Arial" panose="020B0604020202020204" pitchFamily="34" charset="0"/>
            </a:endParaRPr>
          </a:p>
        </p:txBody>
      </p:sp>
      <p:sp>
        <p:nvSpPr>
          <p:cNvPr id="22535" name="Text Box 7"/>
          <p:cNvSpPr txBox="1"/>
          <p:nvPr/>
        </p:nvSpPr>
        <p:spPr>
          <a:xfrm>
            <a:off x="3276600" y="3962400"/>
            <a:ext cx="1905000" cy="1160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latin typeface="Arial" panose="020B0604020202020204" pitchFamily="34" charset="0"/>
              </a:rPr>
              <a:t>Củ su hào</a:t>
            </a:r>
            <a:endParaRPr lang="en-US" altLang="en-US" sz="28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b="0" dirty="0">
              <a:latin typeface="Arial" panose="020B0604020202020204" pitchFamily="34" charset="0"/>
            </a:endParaRPr>
          </a:p>
        </p:txBody>
      </p:sp>
      <p:sp>
        <p:nvSpPr>
          <p:cNvPr id="22536" name="Text Box 8"/>
          <p:cNvSpPr txBox="1"/>
          <p:nvPr/>
        </p:nvSpPr>
        <p:spPr>
          <a:xfrm>
            <a:off x="6172200" y="2590800"/>
            <a:ext cx="2209800" cy="1160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latin typeface="Arial" panose="020B0604020202020204" pitchFamily="34" charset="0"/>
              </a:rPr>
              <a:t>quả cà tím</a:t>
            </a:r>
            <a:endParaRPr lang="en-US" altLang="en-US" sz="28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b="0" dirty="0">
              <a:latin typeface="Arial" panose="020B0604020202020204" pitchFamily="34" charset="0"/>
            </a:endParaRPr>
          </a:p>
        </p:txBody>
      </p:sp>
      <p:sp>
        <p:nvSpPr>
          <p:cNvPr id="22537" name="Text Box 9"/>
          <p:cNvSpPr txBox="1"/>
          <p:nvPr/>
        </p:nvSpPr>
        <p:spPr>
          <a:xfrm>
            <a:off x="6324600" y="5895975"/>
            <a:ext cx="2736850" cy="7937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latin typeface="Arial" panose="020B0604020202020204" pitchFamily="34" charset="0"/>
              </a:rPr>
              <a:t>quả mướp đắng</a:t>
            </a:r>
            <a:endParaRPr lang="en-US" altLang="en-US" sz="2800" b="0" dirty="0">
              <a:latin typeface="Arial" panose="020B0604020202020204" pitchFamily="34" charset="0"/>
            </a:endParaRPr>
          </a:p>
          <a:p>
            <a:pPr eaLnBrk="1" hangingPunct="1"/>
            <a:endParaRPr lang="en-US" altLang="en-US" b="0" dirty="0">
              <a:latin typeface="Arial" panose="020B0604020202020204" pitchFamily="34" charset="0"/>
            </a:endParaRPr>
          </a:p>
        </p:txBody>
      </p:sp>
      <p:sp>
        <p:nvSpPr>
          <p:cNvPr id="22538" name="Text Box 10"/>
          <p:cNvSpPr txBox="1"/>
          <p:nvPr/>
        </p:nvSpPr>
        <p:spPr>
          <a:xfrm>
            <a:off x="457200" y="6064250"/>
            <a:ext cx="2743200" cy="793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latin typeface="Arial" panose="020B0604020202020204" pitchFamily="34" charset="0"/>
              </a:rPr>
              <a:t>quả dưa chuột</a:t>
            </a:r>
            <a:endParaRPr lang="en-US" altLang="en-US" sz="2800" b="0" dirty="0">
              <a:latin typeface="Arial" panose="020B0604020202020204" pitchFamily="34" charset="0"/>
            </a:endParaRPr>
          </a:p>
          <a:p>
            <a:pPr eaLnBrk="1" hangingPunct="1"/>
            <a:endParaRPr lang="en-US" altLang="en-US" b="0" dirty="0">
              <a:latin typeface="Arial" panose="020B0604020202020204" pitchFamily="34" charset="0"/>
            </a:endParaRPr>
          </a:p>
        </p:txBody>
      </p:sp>
      <p:pic>
        <p:nvPicPr>
          <p:cNvPr id="22540" name="Picture 12" descr="image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5600" y="762000"/>
            <a:ext cx="251460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1" name="Picture 13" descr="Pic64907[1]">
            <a:hlinkClick r:id="" action="ppaction://noaction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2600" y="152400"/>
            <a:ext cx="3429000" cy="228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5" grpId="0"/>
      <p:bldP spid="22536" grpId="0"/>
      <p:bldP spid="22537" grpId="0"/>
      <p:bldP spid="225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23554" name="Text Box 2"/>
          <p:cNvSpPr txBox="1"/>
          <p:nvPr/>
        </p:nvSpPr>
        <p:spPr>
          <a:xfrm>
            <a:off x="0" y="914400"/>
            <a:ext cx="8839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FF"/>
                </a:solidFill>
                <a:latin typeface="Arial" panose="020B0604020202020204" pitchFamily="34" charset="0"/>
              </a:rPr>
              <a:t>Bạn giỏi quá! thưởng cho bạn bó hoa này</a:t>
            </a:r>
            <a:endParaRPr lang="en-US" altLang="en-US" sz="2800" dirty="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pic>
        <p:nvPicPr>
          <p:cNvPr id="23555" name="Picture 3" descr="love_9">
            <a:hlinkClick r:id="rId1" action="ppaction://hlinksldjump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828800"/>
            <a:ext cx="472440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6" name="DR.wav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52400" y="708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1" name="Rectangle 5"/>
          <p:cNvSpPr/>
          <p:nvPr/>
        </p:nvSpPr>
        <p:spPr>
          <a:xfrm>
            <a:off x="2667000" y="5689600"/>
            <a:ext cx="5946775" cy="8096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000" b="0" dirty="0">
                <a:solidFill>
                  <a:srgbClr val="FF00FF"/>
                </a:solidFill>
                <a:latin typeface="Arial" panose="020B0604020202020204" pitchFamily="34" charset="0"/>
              </a:rPr>
              <a:t>Chọn đúng kích vào mặt cười thì tiếp đến slide mới</a:t>
            </a:r>
            <a:endParaRPr lang="en-US" altLang="en-US" sz="2000" b="0" dirty="0">
              <a:solidFill>
                <a:srgbClr val="FF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b="0" dirty="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07" fill="hold"/>
                                        <p:tgtEl>
                                          <p:spTgt spid="235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56"/>
                </p:tgtEl>
              </p:cMediaNode>
            </p:audio>
          </p:childTnLst>
        </p:cTn>
      </p:par>
    </p:tnLst>
    <p:bldLst>
      <p:bldP spid="235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pic>
        <p:nvPicPr>
          <p:cNvPr id="24578" name="Picture 2" descr="smiley_55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981200"/>
            <a:ext cx="3733800" cy="327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Text Box 3"/>
          <p:cNvSpPr txBox="1"/>
          <p:nvPr/>
        </p:nvSpPr>
        <p:spPr>
          <a:xfrm>
            <a:off x="2286000" y="762000"/>
            <a:ext cx="4876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Sai rồi ! bạn làm lại đi</a:t>
            </a:r>
            <a:endParaRPr lang="en-US" altLang="en-US" sz="32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24580" name="SR.wav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7239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5" name="Rectangle 5"/>
          <p:cNvSpPr/>
          <p:nvPr/>
        </p:nvSpPr>
        <p:spPr>
          <a:xfrm>
            <a:off x="1905000" y="5384800"/>
            <a:ext cx="5748338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000" b="0" dirty="0">
                <a:solidFill>
                  <a:srgbClr val="FF00FF"/>
                </a:solidFill>
                <a:latin typeface="Arial" panose="020B0604020202020204" pitchFamily="34" charset="0"/>
              </a:rPr>
              <a:t>Nếu chọn sai kích vào mặt mếu thì trở về slide cũ</a:t>
            </a:r>
            <a:endParaRPr lang="en-US" altLang="en-US" sz="2000" b="0" dirty="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605" fill="hold"/>
                                        <p:tgtEl>
                                          <p:spTgt spid="245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0"/>
                </p:tgtEl>
              </p:cMediaNode>
            </p:audio>
          </p:childTnLst>
        </p:cTn>
      </p:par>
    </p:tnLst>
    <p:bldLst>
      <p:bldP spid="2457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8674" name="Picture 2" descr="khoai-DL-to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86200"/>
            <a:ext cx="32004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Picture 3" descr="CAIM5XST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819400"/>
            <a:ext cx="2743200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6" name="Picture 4" descr="CAK56J4H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228600"/>
            <a:ext cx="32004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7" name="Picture 5" descr="CAS9MZ4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304800"/>
            <a:ext cx="3581400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0" name="Rectangle 6"/>
          <p:cNvSpPr/>
          <p:nvPr/>
        </p:nvSpPr>
        <p:spPr>
          <a:xfrm>
            <a:off x="1295400" y="228600"/>
            <a:ext cx="73914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endParaRPr lang="en-US" altLang="en-US" sz="4400" b="0" dirty="0">
              <a:latin typeface="Arial" panose="020B0604020202020204" pitchFamily="34" charset="0"/>
            </a:endParaRPr>
          </a:p>
        </p:txBody>
      </p:sp>
      <p:sp>
        <p:nvSpPr>
          <p:cNvPr id="28679" name="Rectangle 7"/>
          <p:cNvSpPr/>
          <p:nvPr/>
        </p:nvSpPr>
        <p:spPr>
          <a:xfrm>
            <a:off x="1295400" y="2438400"/>
            <a:ext cx="2362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latin typeface="Arial" panose="020B0604020202020204" pitchFamily="34" charset="0"/>
              </a:rPr>
              <a:t>Củ cải trắng</a:t>
            </a:r>
            <a:endParaRPr lang="en-US" altLang="en-US" sz="2800" b="0" dirty="0">
              <a:latin typeface="Arial" panose="020B0604020202020204" pitchFamily="34" charset="0"/>
            </a:endParaRPr>
          </a:p>
        </p:txBody>
      </p:sp>
      <p:sp>
        <p:nvSpPr>
          <p:cNvPr id="28680" name="Rectangle 8"/>
          <p:cNvSpPr/>
          <p:nvPr/>
        </p:nvSpPr>
        <p:spPr>
          <a:xfrm>
            <a:off x="6705600" y="2514600"/>
            <a:ext cx="176688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latin typeface="Arial" panose="020B0604020202020204" pitchFamily="34" charset="0"/>
              </a:rPr>
              <a:t>Củ cà rốt</a:t>
            </a:r>
            <a:endParaRPr lang="en-US" altLang="en-US" sz="2800" b="0" dirty="0">
              <a:latin typeface="Arial" panose="020B0604020202020204" pitchFamily="34" charset="0"/>
            </a:endParaRPr>
          </a:p>
        </p:txBody>
      </p:sp>
      <p:sp>
        <p:nvSpPr>
          <p:cNvPr id="28681" name="Rectangle 9"/>
          <p:cNvSpPr/>
          <p:nvPr/>
        </p:nvSpPr>
        <p:spPr>
          <a:xfrm>
            <a:off x="457200" y="6019800"/>
            <a:ext cx="228441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latin typeface="Arial" panose="020B0604020202020204" pitchFamily="34" charset="0"/>
              </a:rPr>
              <a:t>củ khoai lang</a:t>
            </a:r>
            <a:endParaRPr lang="en-US" altLang="en-US" sz="2800" b="0" dirty="0">
              <a:latin typeface="Arial" panose="020B0604020202020204" pitchFamily="34" charset="0"/>
            </a:endParaRPr>
          </a:p>
        </p:txBody>
      </p:sp>
      <p:sp>
        <p:nvSpPr>
          <p:cNvPr id="28682" name="Rectangle 10"/>
          <p:cNvSpPr/>
          <p:nvPr/>
        </p:nvSpPr>
        <p:spPr>
          <a:xfrm>
            <a:off x="3581400" y="5562600"/>
            <a:ext cx="208438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en-US" sz="2800" b="0" dirty="0">
                <a:latin typeface="Arial" panose="020B0604020202020204" pitchFamily="34" charset="0"/>
              </a:rPr>
              <a:t>củ khoai tây</a:t>
            </a:r>
            <a:endParaRPr lang="en-US" altLang="en-US" sz="2800" b="0" dirty="0">
              <a:latin typeface="Arial" panose="020B0604020202020204" pitchFamily="34" charset="0"/>
            </a:endParaRPr>
          </a:p>
        </p:txBody>
      </p:sp>
      <p:pic>
        <p:nvPicPr>
          <p:cNvPr id="28683" name="Picture 11" descr="CA4LWP2V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400" y="3429000"/>
            <a:ext cx="2667000" cy="258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4" name="Rectangle 12"/>
          <p:cNvSpPr/>
          <p:nvPr/>
        </p:nvSpPr>
        <p:spPr>
          <a:xfrm>
            <a:off x="6019800" y="5926138"/>
            <a:ext cx="2303463" cy="9318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latin typeface="Arial" panose="020B0604020202020204" pitchFamily="34" charset="0"/>
              </a:rPr>
              <a:t>Rau cải trắng</a:t>
            </a:r>
            <a:endParaRPr lang="en-US" altLang="en-US" sz="28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b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  <p:bldP spid="28680" grpId="0"/>
      <p:bldP spid="28681" grpId="0"/>
      <p:bldP spid="28682" grpId="0"/>
      <p:bldP spid="2868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29698" name="Text Box 2"/>
          <p:cNvSpPr txBox="1"/>
          <p:nvPr/>
        </p:nvSpPr>
        <p:spPr>
          <a:xfrm>
            <a:off x="228600" y="914400"/>
            <a:ext cx="8610600" cy="1160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Bạn giỏi quá! thưởng cho bạn bó hoa này</a:t>
            </a:r>
            <a:endParaRPr lang="en-US" altLang="en-US" sz="2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9699" name="Picture 3" descr="love_9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133600"/>
            <a:ext cx="4724400" cy="358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0" name="DR.wav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" y="7162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3" name="Rectangle 6"/>
          <p:cNvSpPr/>
          <p:nvPr/>
        </p:nvSpPr>
        <p:spPr>
          <a:xfrm>
            <a:off x="1981200" y="5867400"/>
            <a:ext cx="5946775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000" b="0" dirty="0">
                <a:solidFill>
                  <a:srgbClr val="FF00FF"/>
                </a:solidFill>
                <a:latin typeface="Arial" panose="020B0604020202020204" pitchFamily="34" charset="0"/>
              </a:rPr>
              <a:t>Chọn đúng kích vào mặt cười thì tiếp đến slide mới</a:t>
            </a:r>
            <a:endParaRPr lang="en-US" altLang="en-US" sz="2000" b="0" dirty="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07" fill="hold"/>
                                        <p:tgtEl>
                                          <p:spTgt spid="297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0"/>
                </p:tgtEl>
              </p:cMediaNode>
            </p:audio>
          </p:childTnLst>
        </p:cTn>
      </p:par>
    </p:tnLst>
    <p:bldLst>
      <p:bldP spid="296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pic>
        <p:nvPicPr>
          <p:cNvPr id="30722" name="Picture 2" descr="smiley_55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981200"/>
            <a:ext cx="3733800" cy="327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Text Box 3"/>
          <p:cNvSpPr txBox="1"/>
          <p:nvPr/>
        </p:nvSpPr>
        <p:spPr>
          <a:xfrm>
            <a:off x="2133600" y="533400"/>
            <a:ext cx="48768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6600"/>
                </a:solidFill>
                <a:latin typeface="Arial" panose="020B0604020202020204" pitchFamily="34" charset="0"/>
              </a:rPr>
              <a:t>Sai rồi ! bạn làm lại đi</a:t>
            </a:r>
            <a:endParaRPr lang="en-US" altLang="en-US" sz="3200" b="0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b="0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pic>
        <p:nvPicPr>
          <p:cNvPr id="30724" name="SR.wav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9600" y="6324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7" name="Rectangle 5"/>
          <p:cNvSpPr/>
          <p:nvPr/>
        </p:nvSpPr>
        <p:spPr>
          <a:xfrm>
            <a:off x="1905000" y="5842000"/>
            <a:ext cx="5748338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000" b="0" dirty="0">
                <a:solidFill>
                  <a:srgbClr val="FF00FF"/>
                </a:solidFill>
                <a:latin typeface="Arial" panose="020B0604020202020204" pitchFamily="34" charset="0"/>
              </a:rPr>
              <a:t>Nếu chọn sai kích vào mặt mếu thì trở về slide cũ</a:t>
            </a:r>
            <a:endParaRPr lang="en-US" altLang="en-US" sz="2000" b="0" dirty="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605" fill="hold"/>
                                        <p:tgtEl>
                                          <p:spTgt spid="307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4"/>
                </p:tgtEl>
              </p:cMediaNode>
            </p:audio>
          </p:childTnLst>
        </p:cTn>
      </p:par>
    </p:tnLst>
    <p:bldLst>
      <p:bldP spid="307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EE256"/>
            </a:gs>
            <a:gs pos="100000">
              <a:srgbClr val="52762D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6147" name="Text Box 3"/>
          <p:cNvSpPr txBox="1"/>
          <p:nvPr/>
        </p:nvSpPr>
        <p:spPr>
          <a:xfrm>
            <a:off x="990600" y="838200"/>
            <a:ext cx="7620000" cy="5324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</a:rPr>
              <a:t>* Cho trẻ đọc bài đồng dao về rau “ Họ rau” </a:t>
            </a:r>
            <a:endParaRPr lang="en-US" altLang="en-US" sz="40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</a:rPr>
              <a:t>Trò chuyện với trẻ về các loại rau mà trẻ biết</a:t>
            </a:r>
            <a:endParaRPr lang="en-US" altLang="en-US" sz="40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</a:rPr>
              <a:t>* Cho trẻ quan sát hình ảnh về các loài rau và đàm thoại</a:t>
            </a:r>
            <a:endParaRPr lang="en-US" altLang="en-US" sz="40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</a:rPr>
              <a:t>                               </a:t>
            </a:r>
            <a:endParaRPr lang="en-US" altLang="en-US" sz="40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4578" name="Picture 2" descr="CA59UQT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62000"/>
            <a:ext cx="23622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Picture 3" descr="CA4LWP2V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838200"/>
            <a:ext cx="20574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Picture 4" descr="CA9VYQC6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4191000"/>
            <a:ext cx="25908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Picture 5" descr="images[38]">
            <a:hlinkClick r:id="" action="ppaction://noaction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4191000"/>
            <a:ext cx="2743200" cy="175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2" name="Text Box 6"/>
          <p:cNvSpPr txBox="1"/>
          <p:nvPr/>
        </p:nvSpPr>
        <p:spPr>
          <a:xfrm>
            <a:off x="533400" y="3276600"/>
            <a:ext cx="1828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800" b="0" dirty="0">
                <a:latin typeface="Arial" panose="020B0604020202020204" pitchFamily="34" charset="0"/>
              </a:rPr>
              <a:t>Rau ngót</a:t>
            </a:r>
            <a:endParaRPr lang="en-US" altLang="en-US" sz="2800" b="0" dirty="0">
              <a:latin typeface="Arial" panose="020B0604020202020204" pitchFamily="34" charset="0"/>
            </a:endParaRPr>
          </a:p>
        </p:txBody>
      </p:sp>
      <p:sp>
        <p:nvSpPr>
          <p:cNvPr id="24583" name="Text Box 7"/>
          <p:cNvSpPr txBox="1"/>
          <p:nvPr/>
        </p:nvSpPr>
        <p:spPr>
          <a:xfrm>
            <a:off x="6096000" y="3276600"/>
            <a:ext cx="2667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800" b="0" dirty="0">
                <a:latin typeface="Arial" panose="020B0604020202020204" pitchFamily="34" charset="0"/>
              </a:rPr>
              <a:t>Rau cải trắng</a:t>
            </a:r>
            <a:endParaRPr lang="en-US" altLang="en-US" sz="2800" b="0" dirty="0">
              <a:latin typeface="Arial" panose="020B0604020202020204" pitchFamily="34" charset="0"/>
            </a:endParaRPr>
          </a:p>
        </p:txBody>
      </p:sp>
      <p:sp>
        <p:nvSpPr>
          <p:cNvPr id="24584" name="Text Box 8"/>
          <p:cNvSpPr txBox="1"/>
          <p:nvPr/>
        </p:nvSpPr>
        <p:spPr>
          <a:xfrm>
            <a:off x="3276600" y="2971800"/>
            <a:ext cx="2590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endParaRPr lang="en-US" altLang="en-US" sz="2800" b="0" dirty="0">
              <a:latin typeface="Arial" panose="020B0604020202020204" pitchFamily="34" charset="0"/>
            </a:endParaRPr>
          </a:p>
        </p:txBody>
      </p:sp>
      <p:sp>
        <p:nvSpPr>
          <p:cNvPr id="24585" name="Text Box 9"/>
          <p:cNvSpPr txBox="1"/>
          <p:nvPr/>
        </p:nvSpPr>
        <p:spPr>
          <a:xfrm>
            <a:off x="152400" y="6088063"/>
            <a:ext cx="2438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800" b="0" dirty="0">
                <a:latin typeface="Arial" panose="020B0604020202020204" pitchFamily="34" charset="0"/>
              </a:rPr>
              <a:t>Rau mùng tơi</a:t>
            </a:r>
            <a:endParaRPr lang="en-US" altLang="en-US" sz="2800" b="0" dirty="0">
              <a:latin typeface="Arial" panose="020B0604020202020204" pitchFamily="34" charset="0"/>
            </a:endParaRPr>
          </a:p>
        </p:txBody>
      </p:sp>
      <p:sp>
        <p:nvSpPr>
          <p:cNvPr id="24586" name="Text Box 10"/>
          <p:cNvSpPr txBox="1"/>
          <p:nvPr/>
        </p:nvSpPr>
        <p:spPr>
          <a:xfrm>
            <a:off x="4495800" y="6096000"/>
            <a:ext cx="2590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800" b="0" dirty="0">
                <a:latin typeface="Arial" panose="020B0604020202020204" pitchFamily="34" charset="0"/>
              </a:rPr>
              <a:t>Rau cải xoong</a:t>
            </a:r>
            <a:endParaRPr lang="en-US" altLang="en-US" sz="2800" b="0" dirty="0">
              <a:latin typeface="Arial" panose="020B0604020202020204" pitchFamily="34" charset="0"/>
            </a:endParaRPr>
          </a:p>
        </p:txBody>
      </p:sp>
      <p:pic>
        <p:nvPicPr>
          <p:cNvPr id="24587" name="Picture 11" descr="images[43]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6600" y="762000"/>
            <a:ext cx="2895600" cy="198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8" name="Rectangle 12"/>
          <p:cNvSpPr/>
          <p:nvPr/>
        </p:nvSpPr>
        <p:spPr>
          <a:xfrm>
            <a:off x="3581400" y="3048000"/>
            <a:ext cx="1903413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en-US" sz="2800" b="0" dirty="0">
                <a:latin typeface="Arial" panose="020B0604020202020204" pitchFamily="34" charset="0"/>
              </a:rPr>
              <a:t>Hoa mướp</a:t>
            </a:r>
            <a:endParaRPr lang="en-US" altLang="en-US" sz="2800" b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35842" name="Text Box 2"/>
          <p:cNvSpPr txBox="1"/>
          <p:nvPr/>
        </p:nvSpPr>
        <p:spPr>
          <a:xfrm>
            <a:off x="228600" y="914400"/>
            <a:ext cx="8610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800" b="0" dirty="0">
                <a:latin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rgbClr val="FF00FF"/>
                </a:solidFill>
                <a:latin typeface="Arial" panose="020B0604020202020204" pitchFamily="34" charset="0"/>
              </a:rPr>
              <a:t>Bạn giỏi quá! thưởng cho bạn bó hoa này</a:t>
            </a:r>
            <a:endParaRPr lang="en-US" altLang="en-US" sz="2800" dirty="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pic>
        <p:nvPicPr>
          <p:cNvPr id="35843" name="Picture 3" descr="love_9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133600"/>
            <a:ext cx="4724400" cy="358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4" name="DR.wav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" y="7315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5" name="Rectangle 6"/>
          <p:cNvSpPr/>
          <p:nvPr/>
        </p:nvSpPr>
        <p:spPr>
          <a:xfrm>
            <a:off x="1676400" y="5638800"/>
            <a:ext cx="6016625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000" b="0" dirty="0">
                <a:solidFill>
                  <a:srgbClr val="FF00FF"/>
                </a:solidFill>
                <a:latin typeface="Arial" panose="020B0604020202020204" pitchFamily="34" charset="0"/>
              </a:rPr>
              <a:t> Chọn đúng kích vào mặt cười thì tiếp đến slide mới</a:t>
            </a:r>
            <a:endParaRPr lang="en-US" altLang="en-US" sz="2000" b="0" dirty="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07" fill="hold"/>
                                        <p:tgtEl>
                                          <p:spTgt spid="358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4"/>
                </p:tgtEl>
              </p:cMediaNode>
            </p:audio>
          </p:childTnLst>
        </p:cTn>
      </p:par>
    </p:tnLst>
    <p:bldLst>
      <p:bldP spid="358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pic>
        <p:nvPicPr>
          <p:cNvPr id="36866" name="Picture 2" descr="smiley_55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981200"/>
            <a:ext cx="3733800" cy="327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7" name="Text Box 3"/>
          <p:cNvSpPr txBox="1"/>
          <p:nvPr/>
        </p:nvSpPr>
        <p:spPr>
          <a:xfrm>
            <a:off x="2286000" y="762000"/>
            <a:ext cx="4876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Sai rồi ! bạn làm lại đi</a:t>
            </a:r>
            <a:endParaRPr lang="en-US" altLang="en-US" sz="32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36868" name="SR.wav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" y="7391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3" name="Rectangle 6"/>
          <p:cNvSpPr/>
          <p:nvPr/>
        </p:nvSpPr>
        <p:spPr>
          <a:xfrm>
            <a:off x="1676400" y="5410200"/>
            <a:ext cx="5748338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000" b="0" dirty="0">
                <a:solidFill>
                  <a:srgbClr val="FF00FF"/>
                </a:solidFill>
                <a:latin typeface="Arial" panose="020B0604020202020204" pitchFamily="34" charset="0"/>
              </a:rPr>
              <a:t>Nếu chọn sai kích vào mặt mếu thì trở về slide cũ</a:t>
            </a:r>
            <a:endParaRPr lang="en-US" altLang="en-US" sz="2000" b="0" dirty="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605" fill="hold"/>
                                        <p:tgtEl>
                                          <p:spTgt spid="368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68"/>
                </p:tgtEl>
              </p:cMediaNode>
            </p:audio>
          </p:childTnLst>
        </p:cTn>
      </p:par>
    </p:tnLst>
    <p:bldLst>
      <p:bldP spid="368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266" name="Rectangle 2"/>
          <p:cNvSpPr/>
          <p:nvPr/>
        </p:nvSpPr>
        <p:spPr>
          <a:xfrm>
            <a:off x="1828800" y="5029200"/>
            <a:ext cx="609790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7200" b="0" dirty="0">
                <a:solidFill>
                  <a:srgbClr val="0000FF"/>
                </a:solidFill>
                <a:latin typeface=".VnAvant" pitchFamily="34" charset="0"/>
              </a:rPr>
              <a:t>Rau bắp cải</a:t>
            </a:r>
            <a:endParaRPr lang="en-US" altLang="en-US" sz="7200" b="0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7171" name="Picture 3" descr="tool_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241675" y="3241675"/>
            <a:ext cx="6629400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4" descr="tool_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810250" y="3190875"/>
            <a:ext cx="6524625" cy="142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5" descr="tool_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5" y="0"/>
            <a:ext cx="6524625" cy="142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6" descr="tool_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24625" cy="142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7" descr="tool_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5" y="6715125"/>
            <a:ext cx="6524625" cy="142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6" name="Picture 8" descr="tool_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15125"/>
            <a:ext cx="6524625" cy="142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7" name="Picture 9" descr="cabbage_bapc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838200"/>
            <a:ext cx="5791200" cy="4038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2290" name="Picture 2" descr="cai bắ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914400"/>
            <a:ext cx="4286250" cy="3848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Rectangle 3"/>
          <p:cNvSpPr/>
          <p:nvPr/>
        </p:nvSpPr>
        <p:spPr>
          <a:xfrm>
            <a:off x="533400" y="5235575"/>
            <a:ext cx="83820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4400" b="0" dirty="0">
                <a:solidFill>
                  <a:srgbClr val="0000FF"/>
                </a:solidFill>
                <a:latin typeface=".VnAvant" pitchFamily="34" charset="0"/>
              </a:rPr>
              <a:t>Bắp cải tím/ Bắp cải trắng</a:t>
            </a:r>
            <a:endParaRPr lang="en-US" altLang="en-US" sz="4400" b="0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8196" name="Picture 4" descr="tool_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0"/>
            <a:ext cx="47625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Picture 5" descr="tool_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171700" y="2171700"/>
            <a:ext cx="4762500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Picture 6" descr="tool_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190750" y="4286250"/>
            <a:ext cx="47625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Picture 7" descr="tool_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0" y="6477000"/>
            <a:ext cx="47625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0" name="Picture 8" descr="tool_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77000"/>
            <a:ext cx="47625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1" name="Picture 9" descr="tool_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381500" y="0"/>
            <a:ext cx="47625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2" name="Picture 10" descr="tool_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6572250" y="4286250"/>
            <a:ext cx="47625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3" name="Picture 11" descr="tool_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6553200" y="2171700"/>
            <a:ext cx="4762500" cy="419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3314" name="Picture 2" descr="CA59UQT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28194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Picture 3" descr="CA4LWP2V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038600"/>
            <a:ext cx="30480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4" descr="CA9VYQC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14800"/>
            <a:ext cx="28194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5" descr="images[38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4114800"/>
            <a:ext cx="28956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6" descr="images[66]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1066800"/>
            <a:ext cx="28194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7" descr="images[53]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1066800"/>
            <a:ext cx="2743200" cy="220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4" name="Text Box 8"/>
          <p:cNvSpPr txBox="1"/>
          <p:nvPr/>
        </p:nvSpPr>
        <p:spPr>
          <a:xfrm>
            <a:off x="1905000" y="304800"/>
            <a:ext cx="5867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FF0000"/>
                </a:solidFill>
                <a:latin typeface="Arial" panose="020B0604020202020204" pitchFamily="34" charset="0"/>
              </a:rPr>
              <a:t>Mở rộng các loại rau ăn lá</a:t>
            </a:r>
            <a:endParaRPr lang="en-US" altLang="en-US" sz="3200" b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321" name="Text Box 9"/>
          <p:cNvSpPr txBox="1"/>
          <p:nvPr/>
        </p:nvSpPr>
        <p:spPr>
          <a:xfrm>
            <a:off x="533400" y="3276600"/>
            <a:ext cx="1828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800" b="0" dirty="0">
                <a:solidFill>
                  <a:srgbClr val="0000FF"/>
                </a:solidFill>
                <a:latin typeface="Arial" panose="020B0604020202020204" pitchFamily="34" charset="0"/>
              </a:rPr>
              <a:t>Rau ngót</a:t>
            </a:r>
            <a:endParaRPr lang="en-US" altLang="en-US" sz="2800" b="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3322" name="Text Box 10"/>
          <p:cNvSpPr txBox="1"/>
          <p:nvPr/>
        </p:nvSpPr>
        <p:spPr>
          <a:xfrm>
            <a:off x="6096000" y="6172200"/>
            <a:ext cx="2667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800" b="0" dirty="0">
                <a:solidFill>
                  <a:srgbClr val="0000FF"/>
                </a:solidFill>
                <a:latin typeface="Arial" panose="020B0604020202020204" pitchFamily="34" charset="0"/>
              </a:rPr>
              <a:t>Rau cải trắng</a:t>
            </a:r>
            <a:endParaRPr lang="en-US" altLang="en-US" sz="2800" b="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3323" name="Text Box 11"/>
          <p:cNvSpPr txBox="1"/>
          <p:nvPr/>
        </p:nvSpPr>
        <p:spPr>
          <a:xfrm>
            <a:off x="6324600" y="3429000"/>
            <a:ext cx="2590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800" b="0" dirty="0">
                <a:solidFill>
                  <a:srgbClr val="0000FF"/>
                </a:solidFill>
                <a:latin typeface="Arial" panose="020B0604020202020204" pitchFamily="34" charset="0"/>
              </a:rPr>
              <a:t>Rau cải xanh</a:t>
            </a:r>
            <a:endParaRPr lang="en-US" altLang="en-US" sz="2800" b="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3324" name="Text Box 12"/>
          <p:cNvSpPr txBox="1"/>
          <p:nvPr/>
        </p:nvSpPr>
        <p:spPr>
          <a:xfrm>
            <a:off x="152400" y="6088063"/>
            <a:ext cx="2438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800" b="0" dirty="0">
                <a:solidFill>
                  <a:srgbClr val="0000FF"/>
                </a:solidFill>
                <a:latin typeface="Arial" panose="020B0604020202020204" pitchFamily="34" charset="0"/>
              </a:rPr>
              <a:t>Rau mùng tơi</a:t>
            </a:r>
            <a:endParaRPr lang="en-US" altLang="en-US" sz="2800" b="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3325" name="Text Box 13"/>
          <p:cNvSpPr txBox="1"/>
          <p:nvPr/>
        </p:nvSpPr>
        <p:spPr>
          <a:xfrm>
            <a:off x="3429000" y="6172200"/>
            <a:ext cx="2590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800" b="0" dirty="0">
                <a:solidFill>
                  <a:srgbClr val="0000FF"/>
                </a:solidFill>
                <a:latin typeface="Arial" panose="020B0604020202020204" pitchFamily="34" charset="0"/>
              </a:rPr>
              <a:t>Rau cải xoong</a:t>
            </a:r>
            <a:endParaRPr lang="en-US" altLang="en-US" sz="2800" b="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3326" name="Text Box 14"/>
          <p:cNvSpPr txBox="1"/>
          <p:nvPr/>
        </p:nvSpPr>
        <p:spPr>
          <a:xfrm>
            <a:off x="3581400" y="3352800"/>
            <a:ext cx="2362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800" b="0" dirty="0">
                <a:solidFill>
                  <a:srgbClr val="0000FF"/>
                </a:solidFill>
                <a:latin typeface="Arial" panose="020B0604020202020204" pitchFamily="34" charset="0"/>
              </a:rPr>
              <a:t>Rau cải thảo</a:t>
            </a:r>
            <a:endParaRPr lang="en-US" altLang="en-US" sz="2800" b="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5362" name="Picture 2" descr="khoai-DL-t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429000"/>
            <a:ext cx="312420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Picture 3" descr="CAIM5XS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447800"/>
            <a:ext cx="32004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4" descr="CAK56J4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3810000"/>
            <a:ext cx="297180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5" descr="CAS9MZ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1143000"/>
            <a:ext cx="3143250" cy="190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6"/>
          <p:cNvSpPr/>
          <p:nvPr/>
        </p:nvSpPr>
        <p:spPr>
          <a:xfrm>
            <a:off x="1295400" y="228600"/>
            <a:ext cx="73914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4400" b="0" dirty="0">
                <a:solidFill>
                  <a:srgbClr val="FF0000"/>
                </a:solidFill>
                <a:latin typeface="Arial" panose="020B0604020202020204" pitchFamily="34" charset="0"/>
              </a:rPr>
              <a:t>Mở rộng các loại rau ăn củ</a:t>
            </a:r>
            <a:endParaRPr lang="en-US" altLang="en-US" sz="4400" b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367" name="Rectangle 7"/>
          <p:cNvSpPr/>
          <p:nvPr/>
        </p:nvSpPr>
        <p:spPr>
          <a:xfrm>
            <a:off x="3276600" y="3048000"/>
            <a:ext cx="2362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solidFill>
                  <a:srgbClr val="0000FF"/>
                </a:solidFill>
                <a:latin typeface="Arial" panose="020B0604020202020204" pitchFamily="34" charset="0"/>
              </a:rPr>
              <a:t>Củ cải trắng</a:t>
            </a:r>
            <a:endParaRPr lang="en-US" altLang="en-US" sz="2800" b="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5368" name="Rectangle 8"/>
          <p:cNvSpPr/>
          <p:nvPr/>
        </p:nvSpPr>
        <p:spPr>
          <a:xfrm>
            <a:off x="4419600" y="6096000"/>
            <a:ext cx="176688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solidFill>
                  <a:srgbClr val="0000FF"/>
                </a:solidFill>
                <a:latin typeface="Arial" panose="020B0604020202020204" pitchFamily="34" charset="0"/>
              </a:rPr>
              <a:t>Củ cà rốt</a:t>
            </a:r>
            <a:endParaRPr lang="en-US" altLang="en-US" sz="2800" b="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5369" name="Rectangle 9"/>
          <p:cNvSpPr/>
          <p:nvPr/>
        </p:nvSpPr>
        <p:spPr>
          <a:xfrm>
            <a:off x="685800" y="5943600"/>
            <a:ext cx="2284413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solidFill>
                  <a:srgbClr val="0000FF"/>
                </a:solidFill>
                <a:latin typeface="Arial" panose="020B0604020202020204" pitchFamily="34" charset="0"/>
              </a:rPr>
              <a:t>củ khoai lang</a:t>
            </a:r>
            <a:endParaRPr lang="en-US" altLang="en-US" sz="2800" b="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5370" name="Rectangle 10"/>
          <p:cNvSpPr/>
          <p:nvPr/>
        </p:nvSpPr>
        <p:spPr>
          <a:xfrm>
            <a:off x="6629400" y="3810000"/>
            <a:ext cx="208438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en-US" sz="2800" b="0" dirty="0">
                <a:solidFill>
                  <a:srgbClr val="0000FF"/>
                </a:solidFill>
                <a:latin typeface="Arial" panose="020B0604020202020204" pitchFamily="34" charset="0"/>
              </a:rPr>
              <a:t>củ khoai tây</a:t>
            </a:r>
            <a:endParaRPr lang="en-US" altLang="en-US" sz="2800" b="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15368" grpId="0"/>
      <p:bldP spid="15369" grpId="0"/>
      <p:bldP spid="153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ext Box 2"/>
          <p:cNvSpPr txBox="1"/>
          <p:nvPr/>
        </p:nvSpPr>
        <p:spPr>
          <a:xfrm>
            <a:off x="2590800" y="5715000"/>
            <a:ext cx="44958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4400" b="0" dirty="0">
                <a:solidFill>
                  <a:srgbClr val="0000FF"/>
                </a:solidFill>
                <a:latin typeface=".VnAvant" pitchFamily="34" charset="0"/>
              </a:rPr>
              <a:t>Củ su hào</a:t>
            </a:r>
            <a:endParaRPr lang="en-US" altLang="en-US" sz="4400" b="0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11267" name="Picture 3" descr="tool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-2176462" y="4500563"/>
            <a:ext cx="45339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Picture 4" descr="tool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-2176462" y="2176463"/>
            <a:ext cx="45339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Picture 5" descr="tool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6786563" y="4500563"/>
            <a:ext cx="45339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Picture 6" descr="tool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6792913" y="2335213"/>
            <a:ext cx="4533900" cy="166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Picture 7" descr="tool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5339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2" name="Picture 8" descr="tool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10100" y="0"/>
            <a:ext cx="45339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3" name="Picture 9" descr="tool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10100" y="6677025"/>
            <a:ext cx="45339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4" name="Picture 10" descr="tool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677025"/>
            <a:ext cx="45339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11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609600"/>
            <a:ext cx="4267200" cy="4495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8434" name="Picture 2" descr="CAP0OAV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495800"/>
            <a:ext cx="32004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3" descr="CAW1IZS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755404">
            <a:off x="2400300" y="2171700"/>
            <a:ext cx="4419600" cy="14478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228600" y="304800"/>
          <a:ext cx="22098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4" imgW="4543425" imgH="4867275" progId="MSPhotoEd.3">
                  <p:embed/>
                </p:oleObj>
              </mc:Choice>
              <mc:Fallback>
                <p:oleObj name="" r:id="rId4" imgW="4543425" imgH="4867275" progId="MSPhotoEd.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304800"/>
                        <a:ext cx="2209800" cy="2895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7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3810000"/>
            <a:ext cx="37338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200" y="838200"/>
            <a:ext cx="2743200" cy="220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5" name="Text Box 7"/>
          <p:cNvSpPr txBox="1"/>
          <p:nvPr/>
        </p:nvSpPr>
        <p:spPr>
          <a:xfrm>
            <a:off x="2819400" y="228600"/>
            <a:ext cx="4648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4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mở rộng rau ăn quả</a:t>
            </a:r>
            <a:endParaRPr lang="en-US" altLang="en-US" sz="4400" b="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0" name="Text Box 8"/>
          <p:cNvSpPr txBox="1"/>
          <p:nvPr/>
        </p:nvSpPr>
        <p:spPr>
          <a:xfrm>
            <a:off x="609600" y="3421063"/>
            <a:ext cx="19812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solidFill>
                  <a:srgbClr val="0000FF"/>
                </a:solidFill>
                <a:latin typeface="Arial" panose="020B0604020202020204" pitchFamily="34" charset="0"/>
              </a:rPr>
              <a:t>quả mướp</a:t>
            </a:r>
            <a:endParaRPr lang="en-US" altLang="en-US" sz="2800" b="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8441" name="Text Box 9"/>
          <p:cNvSpPr txBox="1"/>
          <p:nvPr/>
        </p:nvSpPr>
        <p:spPr>
          <a:xfrm>
            <a:off x="3810000" y="5181600"/>
            <a:ext cx="1752600" cy="1160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solidFill>
                  <a:srgbClr val="0000FF"/>
                </a:solidFill>
                <a:latin typeface="Arial" panose="020B0604020202020204" pitchFamily="34" charset="0"/>
              </a:rPr>
              <a:t>quả bí</a:t>
            </a:r>
            <a:endParaRPr lang="en-US" altLang="en-US" sz="2800" b="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b="0" dirty="0">
              <a:latin typeface="Arial" panose="020B0604020202020204" pitchFamily="34" charset="0"/>
            </a:endParaRPr>
          </a:p>
        </p:txBody>
      </p:sp>
      <p:sp>
        <p:nvSpPr>
          <p:cNvPr id="12298" name="Text Box 10"/>
          <p:cNvSpPr txBox="1"/>
          <p:nvPr/>
        </p:nvSpPr>
        <p:spPr>
          <a:xfrm>
            <a:off x="6629400" y="2971800"/>
            <a:ext cx="2209800" cy="1160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solidFill>
                  <a:srgbClr val="0000FF"/>
                </a:solidFill>
                <a:latin typeface="Arial" panose="020B0604020202020204" pitchFamily="34" charset="0"/>
              </a:rPr>
              <a:t>quả bí ngô</a:t>
            </a:r>
            <a:endParaRPr lang="en-US" altLang="en-US" sz="2800" b="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b="0" dirty="0">
              <a:latin typeface="Arial" panose="020B0604020202020204" pitchFamily="34" charset="0"/>
            </a:endParaRPr>
          </a:p>
        </p:txBody>
      </p:sp>
      <p:sp>
        <p:nvSpPr>
          <p:cNvPr id="18443" name="Text Box 11"/>
          <p:cNvSpPr txBox="1"/>
          <p:nvPr/>
        </p:nvSpPr>
        <p:spPr>
          <a:xfrm>
            <a:off x="6324600" y="5895975"/>
            <a:ext cx="2736850" cy="7937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solidFill>
                  <a:srgbClr val="0000FF"/>
                </a:solidFill>
                <a:latin typeface="Arial" panose="020B0604020202020204" pitchFamily="34" charset="0"/>
              </a:rPr>
              <a:t>quả mướp đắng</a:t>
            </a:r>
            <a:endParaRPr lang="en-US" altLang="en-US" sz="2800" b="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en-US" b="0" dirty="0">
              <a:latin typeface="Arial" panose="020B0604020202020204" pitchFamily="34" charset="0"/>
            </a:endParaRPr>
          </a:p>
        </p:txBody>
      </p:sp>
      <p:sp>
        <p:nvSpPr>
          <p:cNvPr id="18444" name="Text Box 12"/>
          <p:cNvSpPr txBox="1"/>
          <p:nvPr/>
        </p:nvSpPr>
        <p:spPr>
          <a:xfrm>
            <a:off x="1066800" y="6056313"/>
            <a:ext cx="2743200" cy="793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solidFill>
                  <a:srgbClr val="0000FF"/>
                </a:solidFill>
                <a:latin typeface="Arial" panose="020B0604020202020204" pitchFamily="34" charset="0"/>
              </a:rPr>
              <a:t>quả dưa chuột</a:t>
            </a:r>
            <a:endParaRPr lang="en-US" altLang="en-US" sz="2800" b="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en-US" b="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  <p:bldP spid="18441" grpId="0"/>
      <p:bldP spid="18443" grpId="0"/>
      <p:bldP spid="184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2" descr="CA0DQBQ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1200" y="381000"/>
            <a:ext cx="4800600" cy="464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Rectangle 3"/>
          <p:cNvSpPr/>
          <p:nvPr/>
        </p:nvSpPr>
        <p:spPr>
          <a:xfrm>
            <a:off x="2743200" y="5181600"/>
            <a:ext cx="42672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7200" b="0" dirty="0">
                <a:solidFill>
                  <a:srgbClr val="0000FF"/>
                </a:solidFill>
                <a:latin typeface=".VnAvant" pitchFamily="34" charset="0"/>
              </a:rPr>
              <a:t>Cà chua</a:t>
            </a:r>
            <a:endParaRPr lang="en-US" altLang="en-US" sz="7200" b="0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13316" name="Picture 4" descr="tool_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928812" y="4738688"/>
            <a:ext cx="4048125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5" descr="tool_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928812" y="1928813"/>
            <a:ext cx="4048125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6" descr="tool_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024688" y="4738688"/>
            <a:ext cx="4048125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7" descr="tool_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024688" y="1928813"/>
            <a:ext cx="4048125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Picture 8" descr="tool_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912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1" name="Picture 9" descr="tool_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6705600"/>
            <a:ext cx="46482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2" name="Picture 10" descr="tool_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05600"/>
            <a:ext cx="50292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3" name="Picture 11" descr="tool_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5" y="0"/>
            <a:ext cx="4048125" cy="190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tags/tag1.xml><?xml version="1.0" encoding="utf-8"?>
<p:tagLst xmlns:p="http://schemas.openxmlformats.org/presentationml/2006/main">
  <p:tag name="GENSWF_SLIDE_UID" val="{8A91612F-DC52-47D7-B7EB-818054D890E1}:256"/>
  <p:tag name="GENSWF_ADVANCE_TIME" val="16.646"/>
  <p:tag name="TIMING" val="|2.093"/>
  <p:tag name="ISPRING_CUSTOM_TIMING_USED" val="1"/>
  <p:tag name="GENSWF_SLIDE_TITLE" val="Trang mở đầu"/>
  <p:tag name="ISPRING_SLIDE_INDENT_LEVEL" val="0"/>
  <p:tag name="ISPRING_PRESENTER_ID" val="{C8B4930E-EDFA-4A29-97BD-568230E01289}"/>
  <p:tag name="ISPRING_SLIDE_ID_2" val="{DCB621FC-7877-42B3-B5D3-00D1815475AC}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</a:sp3d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</a:sp3d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</a:sp3d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</a:sp3d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</a:sp3d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</a:sp3d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1475</Words>
  <Application>WPS Presentation</Application>
  <PresentationFormat/>
  <Paragraphs>145</Paragraphs>
  <Slides>23</Slides>
  <Notes>23</Notes>
  <HiddenSlides>7</HiddenSlides>
  <MMClips>8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40" baseType="lpstr">
      <vt:lpstr>Arial</vt:lpstr>
      <vt:lpstr>SimSun</vt:lpstr>
      <vt:lpstr>Wingdings</vt:lpstr>
      <vt:lpstr>.VnArial</vt:lpstr>
      <vt:lpstr>Segoe Print</vt:lpstr>
      <vt:lpstr>Times New Roman</vt:lpstr>
      <vt:lpstr>Algerian</vt:lpstr>
      <vt:lpstr>.VnAvant</vt:lpstr>
      <vt:lpstr>.VnTime</vt:lpstr>
      <vt:lpstr>Tahoma</vt:lpstr>
      <vt:lpstr>Microsoft YaHei</vt:lpstr>
      <vt:lpstr>Arial Unicode MS</vt:lpstr>
      <vt:lpstr>Default Design</vt:lpstr>
      <vt:lpstr>Mountain Top</vt:lpstr>
      <vt:lpstr>1_Default Design</vt:lpstr>
      <vt:lpstr>MSPhotoEd.3</vt:lpstr>
      <vt:lpstr>MSPhotoEd.3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tls</dc:creator>
  <cp:lastModifiedBy>Nguyen Thu Hien</cp:lastModifiedBy>
  <cp:revision>158</cp:revision>
  <dcterms:created xsi:type="dcterms:W3CDTF">2007-01-02T08:28:28Z</dcterms:created>
  <dcterms:modified xsi:type="dcterms:W3CDTF">2024-02-25T13:58:50Z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CCAC9F72FC384ECFAD77D34BBFFA1DDB_12</vt:lpwstr>
  </property>
  <property fmtid="{D5CDD505-2E9C-101B-9397-08002B2CF9AE}" pid="3" name="KSOProductBuildVer">
    <vt:lpwstr>1033-12.2.0.13431</vt:lpwstr>
  </property>
</Properties>
</file>