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57" r:id="rId6"/>
    <p:sldId id="261" r:id="rId7"/>
    <p:sldId id="262" r:id="rId8"/>
    <p:sldId id="263" r:id="rId9"/>
    <p:sldId id="264" r:id="rId10"/>
    <p:sldId id="265" r:id="rId11"/>
    <p:sldId id="266"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CD6BEA-8C66-4977-91F0-51C7377B028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2785967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CD6BEA-8C66-4977-91F0-51C7377B028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3821555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CD6BEA-8C66-4977-91F0-51C7377B028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978995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CD6BEA-8C66-4977-91F0-51C7377B028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811965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09CD6BEA-8C66-4977-91F0-51C7377B0281}"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31615826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CD6BEA-8C66-4977-91F0-51C7377B0281}"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186228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CD6BEA-8C66-4977-91F0-51C7377B0281}" type="datetimeFigureOut">
              <a:rPr lang="en-US" smtClean="0"/>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24984042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CD6BEA-8C66-4977-91F0-51C7377B0281}" type="datetimeFigureOut">
              <a:rPr lang="en-US" smtClean="0"/>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2069482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CD6BEA-8C66-4977-91F0-51C7377B0281}" type="datetimeFigureOut">
              <a:rPr lang="en-US" smtClean="0"/>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357904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9CD6BEA-8C66-4977-91F0-51C7377B0281}"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2652319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09CD6BEA-8C66-4977-91F0-51C7377B0281}"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C2F799-E6DC-4D88-A20A-4245B7604AB3}" type="slidenum">
              <a:rPr lang="en-US" smtClean="0"/>
              <a:t>‹#›</a:t>
            </a:fld>
            <a:endParaRPr lang="en-US"/>
          </a:p>
        </p:txBody>
      </p:sp>
    </p:spTree>
    <p:extLst>
      <p:ext uri="{BB962C8B-B14F-4D97-AF65-F5344CB8AC3E}">
        <p14:creationId xmlns:p14="http://schemas.microsoft.com/office/powerpoint/2010/main" val="370681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CD6BEA-8C66-4977-91F0-51C7377B0281}" type="datetimeFigureOut">
              <a:rPr lang="en-US" smtClean="0"/>
              <a:t>12/29/2024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C2F799-E6DC-4D88-A20A-4245B7604AB3}" type="slidenum">
              <a:rPr lang="en-US" smtClean="0"/>
              <a:t>‹#›</a:t>
            </a:fld>
            <a:endParaRPr lang="en-US"/>
          </a:p>
        </p:txBody>
      </p:sp>
    </p:spTree>
    <p:extLst>
      <p:ext uri="{BB962C8B-B14F-4D97-AF65-F5344CB8AC3E}">
        <p14:creationId xmlns:p14="http://schemas.microsoft.com/office/powerpoint/2010/main" val="3504481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2.xml"/><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png"/><Relationship Id="rId7" Type="http://schemas.microsoft.com/office/2007/relationships/hdphoto" Target="../media/hdphoto7.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6.wdp"/><Relationship Id="rId9" Type="http://schemas.microsoft.com/office/2007/relationships/hdphoto" Target="../media/hdphoto8.wdp"/></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ình nền Powerpoint Hoa Màu Xanh Lá Cây Đầy Màu Sắc Lá Cánh Đồng Thảo Mộc  Màu Nước Đẹp miễn phí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555"/>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650836" y="214899"/>
            <a:ext cx="6096000" cy="984885"/>
          </a:xfrm>
          <a:prstGeom prst="rect">
            <a:avLst/>
          </a:prstGeom>
        </p:spPr>
        <p:txBody>
          <a:bodyPr>
            <a:spAutoFit/>
          </a:bodyPr>
          <a:lstStyle/>
          <a:p>
            <a:pPr algn="ctr"/>
            <a:r>
              <a:rPr lang="en-US" sz="2000" dirty="0" smtClean="0">
                <a:solidFill>
                  <a:srgbClr val="7030A0"/>
                </a:solidFill>
              </a:rPr>
              <a:t>UỶ BAN NHÂN DÂN QUÂN LONG BIÊN</a:t>
            </a:r>
          </a:p>
          <a:p>
            <a:pPr algn="ctr"/>
            <a:r>
              <a:rPr lang="en-US" sz="2000" dirty="0" smtClean="0">
                <a:solidFill>
                  <a:srgbClr val="7030A0"/>
                </a:solidFill>
              </a:rPr>
              <a:t>TRƯỜNG MẦM NON HOA HƯỚNG DƯƠNG</a:t>
            </a:r>
          </a:p>
          <a:p>
            <a:endParaRPr lang="en-US" dirty="0">
              <a:solidFill>
                <a:srgbClr val="7030A0"/>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2187" y="1138229"/>
            <a:ext cx="1033298" cy="1033298"/>
          </a:xfrm>
          <a:prstGeom prst="rect">
            <a:avLst/>
          </a:prstGeom>
        </p:spPr>
      </p:pic>
      <p:sp>
        <p:nvSpPr>
          <p:cNvPr id="5" name="Rectangle 4"/>
          <p:cNvSpPr/>
          <p:nvPr/>
        </p:nvSpPr>
        <p:spPr>
          <a:xfrm>
            <a:off x="3287310" y="2810224"/>
            <a:ext cx="4823052" cy="646331"/>
          </a:xfrm>
          <a:prstGeom prst="rect">
            <a:avLst/>
          </a:prstGeom>
        </p:spPr>
        <p:txBody>
          <a:bodyPr wrap="none">
            <a:spAutoFit/>
          </a:bodyPr>
          <a:lstStyle/>
          <a:p>
            <a:pPr algn="ctr"/>
            <a:r>
              <a:rPr lang="en-US" sz="3600" b="1" dirty="0">
                <a:solidFill>
                  <a:schemeClr val="tx1">
                    <a:lumMod val="95000"/>
                    <a:lumOff val="5000"/>
                  </a:schemeClr>
                </a:solidFill>
              </a:rPr>
              <a:t>HOẠT ĐỘNG KHÁM PHÁ</a:t>
            </a:r>
          </a:p>
        </p:txBody>
      </p:sp>
      <p:sp>
        <p:nvSpPr>
          <p:cNvPr id="7" name="Rectangle 6"/>
          <p:cNvSpPr/>
          <p:nvPr/>
        </p:nvSpPr>
        <p:spPr>
          <a:xfrm>
            <a:off x="3712431" y="3825398"/>
            <a:ext cx="6096000" cy="1477328"/>
          </a:xfrm>
          <a:prstGeom prst="rect">
            <a:avLst/>
          </a:prstGeom>
        </p:spPr>
        <p:txBody>
          <a:bodyPr>
            <a:spAutoFit/>
          </a:bodyPr>
          <a:lstStyle/>
          <a:p>
            <a:endParaRPr lang="en-US" dirty="0" smtClean="0">
              <a:solidFill>
                <a:srgbClr val="C00000"/>
              </a:solidFill>
            </a:endParaRPr>
          </a:p>
          <a:p>
            <a:r>
              <a:rPr lang="en-US" dirty="0" err="1" smtClean="0">
                <a:solidFill>
                  <a:srgbClr val="C00000"/>
                </a:solidFill>
              </a:rPr>
              <a:t>Đề</a:t>
            </a:r>
            <a:r>
              <a:rPr lang="en-US" dirty="0" smtClean="0">
                <a:solidFill>
                  <a:srgbClr val="C00000"/>
                </a:solidFill>
              </a:rPr>
              <a:t> </a:t>
            </a:r>
            <a:r>
              <a:rPr lang="en-US" dirty="0" err="1" smtClean="0">
                <a:solidFill>
                  <a:srgbClr val="C00000"/>
                </a:solidFill>
              </a:rPr>
              <a:t>tài</a:t>
            </a:r>
            <a:r>
              <a:rPr lang="en-US" dirty="0" smtClean="0">
                <a:solidFill>
                  <a:srgbClr val="C00000"/>
                </a:solidFill>
              </a:rPr>
              <a:t>: </a:t>
            </a:r>
            <a:r>
              <a:rPr lang="en-US" dirty="0" err="1" smtClean="0">
                <a:solidFill>
                  <a:srgbClr val="C00000"/>
                </a:solidFill>
              </a:rPr>
              <a:t>Sự</a:t>
            </a:r>
            <a:r>
              <a:rPr lang="en-US" dirty="0" smtClean="0">
                <a:solidFill>
                  <a:srgbClr val="C00000"/>
                </a:solidFill>
              </a:rPr>
              <a:t> </a:t>
            </a:r>
            <a:r>
              <a:rPr lang="en-US" dirty="0" err="1" smtClean="0">
                <a:solidFill>
                  <a:srgbClr val="C00000"/>
                </a:solidFill>
              </a:rPr>
              <a:t>nảy</a:t>
            </a:r>
            <a:r>
              <a:rPr lang="en-US" dirty="0" smtClean="0">
                <a:solidFill>
                  <a:srgbClr val="C00000"/>
                </a:solidFill>
              </a:rPr>
              <a:t> </a:t>
            </a:r>
            <a:r>
              <a:rPr lang="en-US" dirty="0" err="1" smtClean="0">
                <a:solidFill>
                  <a:srgbClr val="C00000"/>
                </a:solidFill>
              </a:rPr>
              <a:t>mầm</a:t>
            </a:r>
            <a:r>
              <a:rPr lang="en-US" dirty="0" smtClean="0">
                <a:solidFill>
                  <a:srgbClr val="C00000"/>
                </a:solidFill>
              </a:rPr>
              <a:t> </a:t>
            </a:r>
            <a:r>
              <a:rPr lang="en-US" dirty="0" err="1" smtClean="0">
                <a:solidFill>
                  <a:srgbClr val="C00000"/>
                </a:solidFill>
              </a:rPr>
              <a:t>của</a:t>
            </a:r>
            <a:r>
              <a:rPr lang="en-US" dirty="0" smtClean="0">
                <a:solidFill>
                  <a:srgbClr val="C00000"/>
                </a:solidFill>
              </a:rPr>
              <a:t> </a:t>
            </a:r>
            <a:r>
              <a:rPr lang="en-US" dirty="0" err="1" smtClean="0">
                <a:solidFill>
                  <a:srgbClr val="C00000"/>
                </a:solidFill>
              </a:rPr>
              <a:t>cây</a:t>
            </a:r>
            <a:r>
              <a:rPr lang="en-US" dirty="0" smtClean="0">
                <a:solidFill>
                  <a:srgbClr val="C00000"/>
                </a:solidFill>
              </a:rPr>
              <a:t> </a:t>
            </a:r>
            <a:r>
              <a:rPr lang="en-US" dirty="0" err="1" smtClean="0">
                <a:solidFill>
                  <a:srgbClr val="C00000"/>
                </a:solidFill>
              </a:rPr>
              <a:t>từ</a:t>
            </a:r>
            <a:r>
              <a:rPr lang="en-US" dirty="0" smtClean="0">
                <a:solidFill>
                  <a:srgbClr val="C00000"/>
                </a:solidFill>
              </a:rPr>
              <a:t> </a:t>
            </a:r>
            <a:r>
              <a:rPr lang="en-US" dirty="0" err="1" smtClean="0">
                <a:solidFill>
                  <a:srgbClr val="C00000"/>
                </a:solidFill>
              </a:rPr>
              <a:t>hạt</a:t>
            </a:r>
            <a:r>
              <a:rPr lang="en-US" dirty="0" smtClean="0">
                <a:solidFill>
                  <a:srgbClr val="C00000"/>
                </a:solidFill>
              </a:rPr>
              <a:t> </a:t>
            </a:r>
          </a:p>
          <a:p>
            <a:r>
              <a:rPr lang="en-US" dirty="0" err="1" smtClean="0">
                <a:solidFill>
                  <a:srgbClr val="C00000"/>
                </a:solidFill>
              </a:rPr>
              <a:t>Lứa</a:t>
            </a:r>
            <a:r>
              <a:rPr lang="en-US" dirty="0" smtClean="0">
                <a:solidFill>
                  <a:srgbClr val="C00000"/>
                </a:solidFill>
              </a:rPr>
              <a:t> </a:t>
            </a:r>
            <a:r>
              <a:rPr lang="en-US" dirty="0" err="1" smtClean="0">
                <a:solidFill>
                  <a:srgbClr val="C00000"/>
                </a:solidFill>
              </a:rPr>
              <a:t>tuổi</a:t>
            </a:r>
            <a:r>
              <a:rPr lang="en-US" dirty="0" smtClean="0">
                <a:solidFill>
                  <a:srgbClr val="C00000"/>
                </a:solidFill>
              </a:rPr>
              <a:t>: 4-5 </a:t>
            </a:r>
            <a:r>
              <a:rPr lang="en-US" dirty="0" err="1" smtClean="0">
                <a:solidFill>
                  <a:srgbClr val="C00000"/>
                </a:solidFill>
              </a:rPr>
              <a:t>tuổi</a:t>
            </a:r>
            <a:endParaRPr lang="en-US" dirty="0" smtClean="0">
              <a:solidFill>
                <a:srgbClr val="C00000"/>
              </a:solidFill>
            </a:endParaRPr>
          </a:p>
          <a:p>
            <a:r>
              <a:rPr lang="en-US" dirty="0" err="1" smtClean="0">
                <a:solidFill>
                  <a:srgbClr val="C00000"/>
                </a:solidFill>
              </a:rPr>
              <a:t>Giáo</a:t>
            </a:r>
            <a:r>
              <a:rPr lang="en-US" dirty="0" smtClean="0">
                <a:solidFill>
                  <a:srgbClr val="C00000"/>
                </a:solidFill>
              </a:rPr>
              <a:t> </a:t>
            </a:r>
            <a:r>
              <a:rPr lang="en-US" dirty="0" err="1" smtClean="0">
                <a:solidFill>
                  <a:srgbClr val="C00000"/>
                </a:solidFill>
              </a:rPr>
              <a:t>viên</a:t>
            </a:r>
            <a:r>
              <a:rPr lang="en-US" dirty="0" smtClean="0">
                <a:solidFill>
                  <a:srgbClr val="C00000"/>
                </a:solidFill>
              </a:rPr>
              <a:t> : </a:t>
            </a:r>
            <a:r>
              <a:rPr lang="en-US" dirty="0" err="1" smtClean="0">
                <a:solidFill>
                  <a:srgbClr val="C00000"/>
                </a:solidFill>
              </a:rPr>
              <a:t>Nguyễn</a:t>
            </a:r>
            <a:r>
              <a:rPr lang="en-US" dirty="0" smtClean="0">
                <a:solidFill>
                  <a:srgbClr val="C00000"/>
                </a:solidFill>
              </a:rPr>
              <a:t> </a:t>
            </a:r>
            <a:r>
              <a:rPr lang="en-US" dirty="0" err="1" smtClean="0">
                <a:solidFill>
                  <a:srgbClr val="C00000"/>
                </a:solidFill>
              </a:rPr>
              <a:t>Thị</a:t>
            </a:r>
            <a:r>
              <a:rPr lang="en-US" dirty="0" smtClean="0">
                <a:solidFill>
                  <a:srgbClr val="C00000"/>
                </a:solidFill>
              </a:rPr>
              <a:t> </a:t>
            </a:r>
            <a:r>
              <a:rPr lang="en-US" dirty="0" err="1" smtClean="0">
                <a:solidFill>
                  <a:srgbClr val="C00000"/>
                </a:solidFill>
              </a:rPr>
              <a:t>Hậu</a:t>
            </a:r>
            <a:endParaRPr lang="en-US" dirty="0" smtClean="0">
              <a:solidFill>
                <a:srgbClr val="C00000"/>
              </a:solidFill>
            </a:endParaRPr>
          </a:p>
          <a:p>
            <a:endParaRPr lang="en-US" dirty="0">
              <a:solidFill>
                <a:srgbClr val="C00000"/>
              </a:solidFill>
            </a:endParaRPr>
          </a:p>
        </p:txBody>
      </p:sp>
      <p:pic>
        <p:nvPicPr>
          <p:cNvPr id="1028" name="Picture 4" descr="Hình ảnh Hạt Giống Nảy Mầm Minh Họa PNG Miễn Phí Tải Về - Lovepi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78220" y="3232468"/>
            <a:ext cx="1331594" cy="133159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ạt Giống Hình ảnh PNG | Vector Và Các Tập Tin PSD | Tải Về Miễn Phí Trên  Pngtree"/>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903415" y="5301673"/>
            <a:ext cx="1387350" cy="13873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Vẽ Tay Nảy Mầm Cây Con PNG Miễn Phí Tải Về - Lovepik"/>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655127" y="5343260"/>
            <a:ext cx="1477818" cy="147781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ình ảnh Vẽ Tay Nảy Mầm Cây Con PNG Miễn Phí Tải Về - Lovepik"/>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443043" y="4680931"/>
            <a:ext cx="1483261" cy="14832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ay Vẽ Cây Đậu Xanh Hoa Đậu Hà Lan Vỏ Đậu Mở Lá Xanh Theo Phong Cách Phẳng  Trên Nền Trắng Viết Thư Pea Hình Ảnh Vẽ Tay Hình minh họa Sẵn"/>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861" b="93773" l="2174" r="98913">
                        <a14:foregroundMark x1="33152" y1="48718" x2="19565" y2="39927"/>
                        <a14:foregroundMark x1="35870" y1="35165" x2="36413" y2="28571"/>
                        <a14:foregroundMark x1="38587" y1="28938" x2="43478" y2="14286"/>
                        <a14:foregroundMark x1="53804" y1="27473" x2="53804" y2="15385"/>
                        <a14:foregroundMark x1="55435" y1="24542" x2="59783" y2="11722"/>
                        <a14:foregroundMark x1="51087" y1="16484" x2="50543" y2="4762"/>
                        <a14:foregroundMark x1="53261" y1="15385" x2="67391" y2="3297"/>
                        <a14:foregroundMark x1="64674" y1="18681" x2="80435" y2="23443"/>
                        <a14:foregroundMark x1="73370" y1="28205" x2="84783" y2="27839"/>
                        <a14:foregroundMark x1="81522" y1="36630" x2="80978" y2="63004"/>
                        <a14:foregroundMark x1="78804" y1="66300" x2="84239" y2="80952"/>
                        <a14:foregroundMark x1="80435" y1="79121" x2="78261" y2="77289"/>
                        <a14:foregroundMark x1="10326" y1="80586" x2="3804" y2="92308"/>
                        <a14:foregroundMark x1="23913" y1="60806" x2="24457" y2="53480"/>
                        <a14:foregroundMark x1="19565" y1="62637" x2="17935" y2="51648"/>
                        <a14:foregroundMark x1="21196" y1="50549" x2="14674" y2="33333"/>
                        <a14:foregroundMark x1="8696" y1="42125" x2="2174" y2="36264"/>
                        <a14:foregroundMark x1="42935" y1="17216" x2="42935" y2="6593"/>
                        <a14:foregroundMark x1="63043" y1="73626" x2="73913" y2="84249"/>
                        <a14:foregroundMark x1="86957" y1="61172" x2="89674" y2="57875"/>
                        <a14:foregroundMark x1="96196" y1="90110" x2="98913" y2="88278"/>
                      </a14:backgroundRemoval>
                    </a14:imgEffect>
                  </a14:imgLayer>
                </a14:imgProps>
              </a:ext>
              <a:ext uri="{28A0092B-C50C-407E-A947-70E740481C1C}">
                <a14:useLocalDpi xmlns:a14="http://schemas.microsoft.com/office/drawing/2010/main" val="0"/>
              </a:ext>
            </a:extLst>
          </a:blip>
          <a:srcRect/>
          <a:stretch>
            <a:fillRect/>
          </a:stretch>
        </p:blipFill>
        <p:spPr bwMode="auto">
          <a:xfrm>
            <a:off x="9353797" y="2525235"/>
            <a:ext cx="1752600" cy="260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2236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Nhà Máy Đề Xuất Dự Án Tái Trồng Kem Kinh Doanh Thân  Thiện Với Môi Trường miễn phí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6" y="-19556"/>
            <a:ext cx="12284366" cy="682604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Tất tần tật về tiếng Việt lớp 4 câu hỏi và dấu chấm hỏi"/>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792" l="10000" r="90000">
                        <a14:foregroundMark x1="56250" y1="39583" x2="56250" y2="39583"/>
                        <a14:foregroundMark x1="43000" y1="48958" x2="43000" y2="48958"/>
                        <a14:foregroundMark x1="48375" y1="41667" x2="48375" y2="41667"/>
                        <a14:foregroundMark x1="48375" y1="41250" x2="48375" y2="41250"/>
                        <a14:foregroundMark x1="46375" y1="44583" x2="46250" y2="45417"/>
                        <a14:foregroundMark x1="56625" y1="39375" x2="56625" y2="39375"/>
                        <a14:foregroundMark x1="57500" y1="40417" x2="57500" y2="40417"/>
                        <a14:foregroundMark x1="63250" y1="41042" x2="63250" y2="41042"/>
                        <a14:foregroundMark x1="71125" y1="21458" x2="71125" y2="21458"/>
                        <a14:foregroundMark x1="70750" y1="18750" x2="70750" y2="18750"/>
                        <a14:foregroundMark x1="70750" y1="16875" x2="70750" y2="16875"/>
                        <a14:foregroundMark x1="26250" y1="5208" x2="26250" y2="5208"/>
                        <a14:foregroundMark x1="66625" y1="33958" x2="66625" y2="33958"/>
                        <a14:foregroundMark x1="24375" y1="32708" x2="24375" y2="32708"/>
                        <a14:foregroundMark x1="29375" y1="23333" x2="29375" y2="23333"/>
                        <a14:foregroundMark x1="26125" y1="48333" x2="26125" y2="48333"/>
                        <a14:foregroundMark x1="29875" y1="9167" x2="29875" y2="9167"/>
                        <a14:foregroundMark x1="29875" y1="6042" x2="29500" y2="24583"/>
                        <a14:foregroundMark x1="29000" y1="5208" x2="34875" y2="5208"/>
                        <a14:foregroundMark x1="26250" y1="2083" x2="27875" y2="208"/>
                        <a14:foregroundMark x1="26625" y1="7500" x2="32750" y2="11667"/>
                        <a14:foregroundMark x1="29750" y1="6875" x2="21500" y2="22917"/>
                        <a14:foregroundMark x1="29000" y1="8125" x2="34500" y2="6250"/>
                        <a14:foregroundMark x1="27625" y1="3958" x2="28250" y2="208"/>
                        <a14:foregroundMark x1="46000" y1="43958" x2="46000" y2="43958"/>
                        <a14:foregroundMark x1="57750" y1="39583" x2="57750" y2="39583"/>
                        <a14:foregroundMark x1="55250" y1="39375" x2="55250" y2="39375"/>
                      </a14:backgroundRemoval>
                    </a14:imgEffect>
                  </a14:imgLayer>
                </a14:imgProps>
              </a:ext>
              <a:ext uri="{28A0092B-C50C-407E-A947-70E740481C1C}">
                <a14:useLocalDpi xmlns:a14="http://schemas.microsoft.com/office/drawing/2010/main" val="0"/>
              </a:ext>
            </a:extLst>
          </a:blip>
          <a:srcRect/>
          <a:stretch>
            <a:fillRect/>
          </a:stretch>
        </p:blipFill>
        <p:spPr bwMode="auto">
          <a:xfrm>
            <a:off x="785091" y="2433494"/>
            <a:ext cx="4814790" cy="2875414"/>
          </a:xfrm>
          <a:prstGeom prst="rect">
            <a:avLst/>
          </a:prstGeom>
          <a:noFill/>
          <a:extLst>
            <a:ext uri="{909E8E84-426E-40DD-AFC4-6F175D3DCCD1}">
              <a14:hiddenFill xmlns:a14="http://schemas.microsoft.com/office/drawing/2010/main">
                <a:solidFill>
                  <a:srgbClr val="FFFFFF"/>
                </a:solidFill>
              </a14:hiddenFill>
            </a:ext>
          </a:extLst>
        </p:spPr>
      </p:pic>
      <p:sp>
        <p:nvSpPr>
          <p:cNvPr id="5" name="Cloud Callout 4"/>
          <p:cNvSpPr/>
          <p:nvPr/>
        </p:nvSpPr>
        <p:spPr>
          <a:xfrm>
            <a:off x="4147128" y="554182"/>
            <a:ext cx="4932218" cy="2586182"/>
          </a:xfrm>
          <a:prstGeom prst="cloudCallou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237018" y="1025236"/>
            <a:ext cx="3482109" cy="1754326"/>
          </a:xfrm>
          <a:prstGeom prst="rect">
            <a:avLst/>
          </a:prstGeom>
          <a:noFill/>
        </p:spPr>
        <p:txBody>
          <a:bodyPr wrap="square" rtlCol="0">
            <a:spAutoFit/>
          </a:bodyPr>
          <a:lstStyle/>
          <a:p>
            <a:r>
              <a:rPr lang="en-US" sz="3600" dirty="0" err="1" smtClean="0"/>
              <a:t>Vậy</a:t>
            </a:r>
            <a:r>
              <a:rPr lang="en-US" sz="3600" dirty="0" smtClean="0"/>
              <a:t> </a:t>
            </a:r>
            <a:r>
              <a:rPr lang="en-US" sz="3600" dirty="0" err="1" smtClean="0"/>
              <a:t>chúng</a:t>
            </a:r>
            <a:r>
              <a:rPr lang="en-US" sz="3600" dirty="0" smtClean="0"/>
              <a:t> ta </a:t>
            </a:r>
            <a:r>
              <a:rPr lang="en-US" sz="3600" dirty="0" err="1" smtClean="0"/>
              <a:t>cần</a:t>
            </a:r>
            <a:r>
              <a:rPr lang="en-US" sz="3600" dirty="0" smtClean="0"/>
              <a:t> </a:t>
            </a:r>
            <a:r>
              <a:rPr lang="en-US" sz="3600" dirty="0" err="1" smtClean="0"/>
              <a:t>làm</a:t>
            </a:r>
            <a:r>
              <a:rPr lang="en-US" sz="3600" dirty="0" smtClean="0"/>
              <a:t> </a:t>
            </a:r>
            <a:r>
              <a:rPr lang="en-US" sz="3600" dirty="0" err="1" smtClean="0"/>
              <a:t>gì</a:t>
            </a:r>
            <a:r>
              <a:rPr lang="en-US" sz="3600" dirty="0" smtClean="0"/>
              <a:t> </a:t>
            </a:r>
            <a:r>
              <a:rPr lang="en-US" sz="3600" dirty="0" err="1" smtClean="0"/>
              <a:t>để</a:t>
            </a:r>
            <a:r>
              <a:rPr lang="en-US" sz="3600" dirty="0" smtClean="0"/>
              <a:t> </a:t>
            </a:r>
            <a:r>
              <a:rPr lang="en-US" sz="3600" dirty="0" err="1" smtClean="0"/>
              <a:t>bảo</a:t>
            </a:r>
            <a:r>
              <a:rPr lang="en-US" sz="3600" dirty="0" smtClean="0"/>
              <a:t> </a:t>
            </a:r>
            <a:r>
              <a:rPr lang="en-US" sz="3600" dirty="0" err="1" smtClean="0"/>
              <a:t>vệ</a:t>
            </a:r>
            <a:r>
              <a:rPr lang="en-US" sz="3600" dirty="0" smtClean="0"/>
              <a:t> </a:t>
            </a:r>
            <a:r>
              <a:rPr lang="en-US" sz="3600" dirty="0" err="1" smtClean="0"/>
              <a:t>cây</a:t>
            </a:r>
            <a:r>
              <a:rPr lang="en-US" sz="3600" dirty="0" smtClean="0"/>
              <a:t> </a:t>
            </a:r>
            <a:r>
              <a:rPr lang="en-US" sz="3600" dirty="0" err="1" smtClean="0"/>
              <a:t>xanh</a:t>
            </a:r>
            <a:r>
              <a:rPr lang="en-US" sz="3600" dirty="0" smtClean="0"/>
              <a:t> </a:t>
            </a:r>
            <a:endParaRPr lang="en-US" sz="3600" dirty="0"/>
          </a:p>
        </p:txBody>
      </p:sp>
    </p:spTree>
    <p:extLst>
      <p:ext uri="{BB962C8B-B14F-4D97-AF65-F5344CB8AC3E}">
        <p14:creationId xmlns:p14="http://schemas.microsoft.com/office/powerpoint/2010/main" val="3508543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Nhà Máy Đề Xuất Dự Án Tái Trồng Kem Kinh Doanh Thân  Thiện Với Môi Trường miễn phí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6" y="-19556"/>
            <a:ext cx="12284366" cy="682604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Quan sát tranh và cho biết hành động trong tra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0256" y="359930"/>
            <a:ext cx="4483163" cy="288203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CÁC BÉ LỚP CHỒI 2 CHĂM SÓC CÂY XA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945" y="2900219"/>
            <a:ext cx="4664364" cy="3500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97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8"/>
                                        </p:tgtEl>
                                        <p:attrNameLst>
                                          <p:attrName>style.visibility</p:attrName>
                                        </p:attrNameLst>
                                      </p:cBhvr>
                                      <p:to>
                                        <p:strVal val="visible"/>
                                      </p:to>
                                    </p:set>
                                    <p:animEffect transition="in" filter="circle(in)">
                                      <p:cBhvr>
                                        <p:cTn id="7" dur="2000"/>
                                        <p:tgtEl>
                                          <p:spTgt spid="819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200"/>
                                        </p:tgtEl>
                                        <p:attrNameLst>
                                          <p:attrName>style.visibility</p:attrName>
                                        </p:attrNameLst>
                                      </p:cBhvr>
                                      <p:to>
                                        <p:strVal val="visible"/>
                                      </p:to>
                                    </p:set>
                                    <p:animEffect transition="in" filter="circle(in)">
                                      <p:cBhvr>
                                        <p:cTn id="12" dur="20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ình nền Powerpoint Nhà Máy Đề Xuất Dự Án Tái Trồng Kem Kinh Doanh Thân  Thiện Với Môi Trường miễn phí - Slidesdo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617290467109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14400" y="554182"/>
            <a:ext cx="10575636" cy="5735781"/>
          </a:xfrm>
          <a:prstGeom prst="rect">
            <a:avLst/>
          </a:prstGeom>
        </p:spPr>
      </p:pic>
    </p:spTree>
    <p:extLst>
      <p:ext uri="{BB962C8B-B14F-4D97-AF65-F5344CB8AC3E}">
        <p14:creationId xmlns:p14="http://schemas.microsoft.com/office/powerpoint/2010/main" val="38048302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Nhà Máy Đề Xuất Dự Án Tái Trồng Kem Kinh Doanh Thân  Thiện Với Môi Trường miễn phí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5" y="-1955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2" descr="Cây Táo - Cây táo với táo đỏ - CleanPNG / Kiss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Hình ảnh Cây Táo Trưởng Thành PNG , Cây Táo Trưởng Thành PNG , Cây Táo  Trong Vườn Cây ăn Quả, Cây Táo Lớn PNG trong suốt và Vector để tải xuố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82919" y="160338"/>
            <a:ext cx="7245910" cy="66781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đố về ông mặt trời-lớp nhà trẻ d1 | Mầm non Gia Quấ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8365" y="-150381"/>
            <a:ext cx="1902690" cy="190269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Đám mây, Phim hoạt hình, Đám mây thẻ, Rasterisation, Blue, Sky, Hoạt hình,  màu xanh da trời png | PNGEgg"/>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191" b="96676" l="0" r="100000">
                        <a14:foregroundMark x1="22222" y1="71676" x2="22222" y2="88165"/>
                        <a14:foregroundMark x1="20000" y1="39628" x2="20000" y2="39628"/>
                        <a14:foregroundMark x1="20000" y1="36569" x2="20000" y2="36569"/>
                        <a14:foregroundMark x1="84778" y1="8511" x2="84778" y2="8511"/>
                      </a14:backgroundRemoval>
                    </a14:imgEffect>
                  </a14:imgLayer>
                </a14:imgProps>
              </a:ext>
              <a:ext uri="{28A0092B-C50C-407E-A947-70E740481C1C}">
                <a14:useLocalDpi xmlns:a14="http://schemas.microsoft.com/office/drawing/2010/main" val="0"/>
              </a:ext>
            </a:extLst>
          </a:blip>
          <a:srcRect/>
          <a:stretch>
            <a:fillRect/>
          </a:stretch>
        </p:blipFill>
        <p:spPr bwMode="auto">
          <a:xfrm>
            <a:off x="9179289" y="-5201"/>
            <a:ext cx="2483139" cy="207480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Apple Blossom Clipart 12 High-quality Jpgs Clipart Bundle Wall Art  Papercrafts Digital Prints Commercial Use - Ets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538569" y="2706305"/>
            <a:ext cx="767497" cy="76749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Apple Blossom Clipart 12 High-quality Jpgs Clipart Bundle Wall Art  Papercrafts Digital Prints Commercial Use - Ets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193483" y="2284856"/>
            <a:ext cx="717780" cy="7177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2" descr="Apple Blossom Clipart 12 High-quality Jpgs Clipart Bundle Wall Art  Papercrafts Digital Prints Commercial Use - Ets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739655" y="1197738"/>
            <a:ext cx="767497" cy="76749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2" descr="Apple Blossom Clipart 12 High-quality Jpgs Clipart Bundle Wall Art  Papercrafts Digital Prints Commercial Use - Ets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497333" y="2289852"/>
            <a:ext cx="767497" cy="76749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Apple Blossom Clipart 12 High-quality Jpgs Clipart Bundle Wall Art  Papercrafts Digital Prints Commercial Use - Ets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552373" y="1467642"/>
            <a:ext cx="767497" cy="76749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2" descr="Apple Blossom Clipart 12 High-quality Jpgs Clipart Bundle Wall Art  Papercrafts Digital Prints Commercial Use - Etsy"/>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804810" y="2161305"/>
            <a:ext cx="767497" cy="767497"/>
          </a:xfrm>
          <a:prstGeom prst="rect">
            <a:avLst/>
          </a:prstGeom>
          <a:noFill/>
          <a:extLst>
            <a:ext uri="{909E8E84-426E-40DD-AFC4-6F175D3DCCD1}">
              <a14:hiddenFill xmlns:a14="http://schemas.microsoft.com/office/drawing/2010/main">
                <a:solidFill>
                  <a:srgbClr val="FFFFFF"/>
                </a:solidFill>
              </a14:hiddenFill>
            </a:ext>
          </a:extLst>
        </p:spPr>
      </p:pic>
      <p:sp>
        <p:nvSpPr>
          <p:cNvPr id="11" name="Right Arrow 10"/>
          <p:cNvSpPr/>
          <p:nvPr/>
        </p:nvSpPr>
        <p:spPr>
          <a:xfrm>
            <a:off x="3376491" y="5480424"/>
            <a:ext cx="1154408" cy="3325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1"/>
          <p:cNvSpPr/>
          <p:nvPr/>
        </p:nvSpPr>
        <p:spPr>
          <a:xfrm>
            <a:off x="3802899" y="4217000"/>
            <a:ext cx="1604645" cy="341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2"/>
          <p:cNvSpPr/>
          <p:nvPr/>
        </p:nvSpPr>
        <p:spPr>
          <a:xfrm>
            <a:off x="1802628" y="2676493"/>
            <a:ext cx="1311564" cy="23601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 Arrow 13"/>
          <p:cNvSpPr/>
          <p:nvPr/>
        </p:nvSpPr>
        <p:spPr>
          <a:xfrm>
            <a:off x="8306066" y="3090053"/>
            <a:ext cx="1364406" cy="22655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Left Arrow 17"/>
          <p:cNvSpPr/>
          <p:nvPr/>
        </p:nvSpPr>
        <p:spPr>
          <a:xfrm>
            <a:off x="7099631" y="1687508"/>
            <a:ext cx="1117508" cy="21292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059710" y="5200072"/>
            <a:ext cx="1773381" cy="369332"/>
          </a:xfrm>
          <a:prstGeom prst="rect">
            <a:avLst/>
          </a:prstGeom>
          <a:noFill/>
        </p:spPr>
        <p:txBody>
          <a:bodyPr wrap="square" rtlCol="0">
            <a:spAutoFit/>
          </a:bodyPr>
          <a:lstStyle/>
          <a:p>
            <a:r>
              <a:rPr lang="en-US" dirty="0" err="1" smtClean="0"/>
              <a:t>Rễ</a:t>
            </a:r>
            <a:r>
              <a:rPr lang="en-US" dirty="0" smtClean="0"/>
              <a:t> </a:t>
            </a:r>
            <a:r>
              <a:rPr lang="en-US" dirty="0" err="1" smtClean="0"/>
              <a:t>cây</a:t>
            </a:r>
            <a:r>
              <a:rPr lang="en-US" dirty="0" smtClean="0"/>
              <a:t> </a:t>
            </a:r>
            <a:endParaRPr lang="en-US" dirty="0"/>
          </a:p>
        </p:txBody>
      </p:sp>
      <p:sp>
        <p:nvSpPr>
          <p:cNvPr id="24" name="TextBox 23"/>
          <p:cNvSpPr txBox="1"/>
          <p:nvPr/>
        </p:nvSpPr>
        <p:spPr>
          <a:xfrm>
            <a:off x="1967345" y="4137498"/>
            <a:ext cx="1736437" cy="369332"/>
          </a:xfrm>
          <a:prstGeom prst="rect">
            <a:avLst/>
          </a:prstGeom>
          <a:noFill/>
        </p:spPr>
        <p:txBody>
          <a:bodyPr wrap="square" rtlCol="0">
            <a:spAutoFit/>
          </a:bodyPr>
          <a:lstStyle/>
          <a:p>
            <a:r>
              <a:rPr lang="en-US" dirty="0" err="1" smtClean="0"/>
              <a:t>Thân</a:t>
            </a:r>
            <a:r>
              <a:rPr lang="en-US" dirty="0" smtClean="0"/>
              <a:t> </a:t>
            </a:r>
            <a:r>
              <a:rPr lang="en-US" dirty="0" err="1" smtClean="0"/>
              <a:t>cây</a:t>
            </a:r>
            <a:endParaRPr lang="en-US" dirty="0"/>
          </a:p>
        </p:txBody>
      </p:sp>
      <p:sp>
        <p:nvSpPr>
          <p:cNvPr id="25" name="TextBox 24"/>
          <p:cNvSpPr txBox="1"/>
          <p:nvPr/>
        </p:nvSpPr>
        <p:spPr>
          <a:xfrm>
            <a:off x="822013" y="2592364"/>
            <a:ext cx="1071418" cy="369332"/>
          </a:xfrm>
          <a:prstGeom prst="rect">
            <a:avLst/>
          </a:prstGeom>
          <a:noFill/>
        </p:spPr>
        <p:txBody>
          <a:bodyPr wrap="square" rtlCol="0">
            <a:spAutoFit/>
          </a:bodyPr>
          <a:lstStyle/>
          <a:p>
            <a:r>
              <a:rPr lang="en-US" dirty="0" err="1" smtClean="0"/>
              <a:t>Lá</a:t>
            </a:r>
            <a:r>
              <a:rPr lang="en-US" dirty="0" smtClean="0"/>
              <a:t> </a:t>
            </a:r>
            <a:r>
              <a:rPr lang="en-US" dirty="0" err="1" smtClean="0"/>
              <a:t>cây</a:t>
            </a:r>
            <a:endParaRPr lang="en-US" dirty="0"/>
          </a:p>
        </p:txBody>
      </p:sp>
      <p:sp>
        <p:nvSpPr>
          <p:cNvPr id="26" name="TextBox 25"/>
          <p:cNvSpPr txBox="1"/>
          <p:nvPr/>
        </p:nvSpPr>
        <p:spPr>
          <a:xfrm>
            <a:off x="9966036" y="3002636"/>
            <a:ext cx="1034473" cy="369332"/>
          </a:xfrm>
          <a:prstGeom prst="rect">
            <a:avLst/>
          </a:prstGeom>
          <a:noFill/>
        </p:spPr>
        <p:txBody>
          <a:bodyPr wrap="square" rtlCol="0">
            <a:spAutoFit/>
          </a:bodyPr>
          <a:lstStyle/>
          <a:p>
            <a:r>
              <a:rPr lang="en-US" dirty="0" err="1" smtClean="0"/>
              <a:t>Hoa</a:t>
            </a:r>
            <a:endParaRPr lang="en-US" dirty="0"/>
          </a:p>
        </p:txBody>
      </p:sp>
      <p:sp>
        <p:nvSpPr>
          <p:cNvPr id="27" name="TextBox 26"/>
          <p:cNvSpPr txBox="1"/>
          <p:nvPr/>
        </p:nvSpPr>
        <p:spPr>
          <a:xfrm>
            <a:off x="8400700" y="1597702"/>
            <a:ext cx="660698" cy="369332"/>
          </a:xfrm>
          <a:prstGeom prst="rect">
            <a:avLst/>
          </a:prstGeom>
          <a:noFill/>
        </p:spPr>
        <p:txBody>
          <a:bodyPr wrap="square" rtlCol="0">
            <a:spAutoFit/>
          </a:bodyPr>
          <a:lstStyle/>
          <a:p>
            <a:r>
              <a:rPr lang="en-US" dirty="0" err="1" smtClean="0"/>
              <a:t>Quả</a:t>
            </a:r>
            <a:endParaRPr lang="en-US" dirty="0"/>
          </a:p>
        </p:txBody>
      </p:sp>
    </p:spTree>
    <p:extLst>
      <p:ext uri="{BB962C8B-B14F-4D97-AF65-F5344CB8AC3E}">
        <p14:creationId xmlns:p14="http://schemas.microsoft.com/office/powerpoint/2010/main" val="299865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ircle(in)">
                                      <p:cBhvr>
                                        <p:cTn id="27" dur="20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wipe(down)">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circle(in)">
                                      <p:cBhvr>
                                        <p:cTn id="47" dur="2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8" grpId="0" animBg="1"/>
      <p:bldP spid="23" grpId="0"/>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Nhà Máy Đề Xuất Dự Án Tái Trồng Kem Kinh Doanh Thân  Thiện Với Môi Trường miễn phí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5" y="-19556"/>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60436" y="129309"/>
            <a:ext cx="4470400" cy="646331"/>
          </a:xfrm>
          <a:prstGeom prst="rect">
            <a:avLst/>
          </a:prstGeom>
          <a:noFill/>
        </p:spPr>
        <p:txBody>
          <a:bodyPr wrap="square" rtlCol="0">
            <a:spAutoFit/>
          </a:bodyPr>
          <a:lstStyle/>
          <a:p>
            <a:pPr algn="ctr"/>
            <a:r>
              <a:rPr lang="en-US" sz="3600" b="1" u="sng" dirty="0" smtClean="0"/>
              <a:t>MÔI TRƯỜNG SỐNG</a:t>
            </a:r>
            <a:endParaRPr lang="en-US" sz="3600" b="1" u="sng" dirty="0"/>
          </a:p>
        </p:txBody>
      </p:sp>
      <p:pic>
        <p:nvPicPr>
          <p:cNvPr id="3074" name="Picture 2" descr="LÀM SAO CHO ĐẤT LUÔN MỀM, TƠI XỐP? – Công nghệ xanh 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68" y="2001115"/>
            <a:ext cx="4962326" cy="362382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ợi ích khi trồng cây thủy sinh trong văn phòng làm việ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231" y="2001115"/>
            <a:ext cx="5328238" cy="35499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791855" y="5846618"/>
            <a:ext cx="2161309" cy="609600"/>
          </a:xfrm>
          <a:prstGeom prst="rect">
            <a:avLst/>
          </a:prstGeom>
          <a:noFill/>
        </p:spPr>
        <p:txBody>
          <a:bodyPr wrap="square" rtlCol="0">
            <a:spAutoFit/>
          </a:bodyPr>
          <a:lstStyle/>
          <a:p>
            <a:endParaRPr lang="en-US" dirty="0"/>
          </a:p>
        </p:txBody>
      </p:sp>
      <p:sp>
        <p:nvSpPr>
          <p:cNvPr id="7" name="TextBox 6"/>
          <p:cNvSpPr txBox="1"/>
          <p:nvPr/>
        </p:nvSpPr>
        <p:spPr>
          <a:xfrm>
            <a:off x="1616364" y="5953705"/>
            <a:ext cx="2761672" cy="523220"/>
          </a:xfrm>
          <a:prstGeom prst="rect">
            <a:avLst/>
          </a:prstGeom>
          <a:noFill/>
        </p:spPr>
        <p:txBody>
          <a:bodyPr wrap="square" rtlCol="0">
            <a:spAutoFit/>
          </a:bodyPr>
          <a:lstStyle/>
          <a:p>
            <a:pPr algn="ctr"/>
            <a:r>
              <a:rPr lang="en-US" sz="2800" dirty="0" err="1" smtClean="0"/>
              <a:t>Dưới</a:t>
            </a:r>
            <a:r>
              <a:rPr lang="en-US" sz="2800" dirty="0" smtClean="0"/>
              <a:t> </a:t>
            </a:r>
            <a:r>
              <a:rPr lang="en-US" sz="2800" dirty="0" err="1" smtClean="0"/>
              <a:t>đất</a:t>
            </a:r>
            <a:r>
              <a:rPr lang="en-US" sz="2800" dirty="0" smtClean="0"/>
              <a:t> </a:t>
            </a:r>
            <a:endParaRPr lang="en-US" sz="2800" dirty="0"/>
          </a:p>
        </p:txBody>
      </p:sp>
      <p:sp>
        <p:nvSpPr>
          <p:cNvPr id="8" name="TextBox 7"/>
          <p:cNvSpPr txBox="1"/>
          <p:nvPr/>
        </p:nvSpPr>
        <p:spPr>
          <a:xfrm>
            <a:off x="7866622" y="5861481"/>
            <a:ext cx="2401455" cy="523220"/>
          </a:xfrm>
          <a:prstGeom prst="rect">
            <a:avLst/>
          </a:prstGeom>
          <a:noFill/>
        </p:spPr>
        <p:txBody>
          <a:bodyPr wrap="square" rtlCol="0">
            <a:spAutoFit/>
          </a:bodyPr>
          <a:lstStyle/>
          <a:p>
            <a:pPr algn="ctr"/>
            <a:r>
              <a:rPr lang="en-US" sz="2800" dirty="0" err="1" smtClean="0"/>
              <a:t>Dưới</a:t>
            </a:r>
            <a:r>
              <a:rPr lang="en-US" sz="2800" dirty="0" smtClean="0"/>
              <a:t> </a:t>
            </a:r>
            <a:r>
              <a:rPr lang="en-US" sz="2800" dirty="0" err="1" smtClean="0"/>
              <a:t>nước</a:t>
            </a:r>
            <a:endParaRPr lang="en-US" sz="2800" dirty="0"/>
          </a:p>
        </p:txBody>
      </p:sp>
    </p:spTree>
    <p:extLst>
      <p:ext uri="{BB962C8B-B14F-4D97-AF65-F5344CB8AC3E}">
        <p14:creationId xmlns:p14="http://schemas.microsoft.com/office/powerpoint/2010/main" val="3026247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 calcmode="lin" valueType="num">
                                      <p:cBhvr additive="base">
                                        <p:cTn id="19" dur="500" fill="hold"/>
                                        <p:tgtEl>
                                          <p:spTgt spid="3076"/>
                                        </p:tgtEl>
                                        <p:attrNameLst>
                                          <p:attrName>ppt_x</p:attrName>
                                        </p:attrNameLst>
                                      </p:cBhvr>
                                      <p:tavLst>
                                        <p:tav tm="0">
                                          <p:val>
                                            <p:strVal val="#ppt_x"/>
                                          </p:val>
                                        </p:tav>
                                        <p:tav tm="100000">
                                          <p:val>
                                            <p:strVal val="#ppt_x"/>
                                          </p:val>
                                        </p:tav>
                                      </p:tavLst>
                                    </p:anim>
                                    <p:anim calcmode="lin" valueType="num">
                                      <p:cBhvr additive="base">
                                        <p:cTn id="20"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Powerpoint Nhà Máy Đề Xuất Dự Án Tái Trồng Kem Kinh Doanh Thân  Thiện Với Môi Trường miễn phí - Slidesdoc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2364"/>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Quá trình phát triển của cây từ hạt - YouTube"/>
          <p:cNvSpPr>
            <a:spLocks noChangeAspect="1" noChangeArrowheads="1"/>
          </p:cNvSpPr>
          <p:nvPr/>
        </p:nvSpPr>
        <p:spPr bwMode="auto">
          <a:xfrm>
            <a:off x="3573029" y="2746519"/>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extBox 1"/>
          <p:cNvSpPr txBox="1"/>
          <p:nvPr/>
        </p:nvSpPr>
        <p:spPr>
          <a:xfrm>
            <a:off x="3251200" y="286327"/>
            <a:ext cx="5394036" cy="954107"/>
          </a:xfrm>
          <a:prstGeom prst="rect">
            <a:avLst/>
          </a:prstGeom>
          <a:noFill/>
        </p:spPr>
        <p:txBody>
          <a:bodyPr wrap="square" rtlCol="0">
            <a:spAutoFit/>
          </a:bodyPr>
          <a:lstStyle/>
          <a:p>
            <a:pPr algn="ctr"/>
            <a:r>
              <a:rPr lang="en-US" sz="2800" dirty="0" err="1" smtClean="0"/>
              <a:t>Vai</a:t>
            </a:r>
            <a:r>
              <a:rPr lang="en-US" sz="2800" dirty="0" smtClean="0"/>
              <a:t> </a:t>
            </a:r>
            <a:r>
              <a:rPr lang="en-US" sz="2800" dirty="0" err="1" smtClean="0"/>
              <a:t>trò</a:t>
            </a:r>
            <a:r>
              <a:rPr lang="en-US" sz="2800" dirty="0" smtClean="0"/>
              <a:t> </a:t>
            </a:r>
            <a:r>
              <a:rPr lang="en-US" sz="2800" dirty="0" err="1" smtClean="0"/>
              <a:t>của</a:t>
            </a:r>
            <a:r>
              <a:rPr lang="en-US" sz="2800" dirty="0" smtClean="0"/>
              <a:t> </a:t>
            </a:r>
            <a:r>
              <a:rPr lang="en-US" sz="2800" dirty="0" err="1" smtClean="0"/>
              <a:t>cây</a:t>
            </a:r>
            <a:r>
              <a:rPr lang="en-US" sz="2800" dirty="0" smtClean="0"/>
              <a:t> </a:t>
            </a:r>
            <a:r>
              <a:rPr lang="en-US" sz="2800" dirty="0" err="1" smtClean="0"/>
              <a:t>đối</a:t>
            </a:r>
            <a:r>
              <a:rPr lang="en-US" sz="2800" dirty="0" smtClean="0"/>
              <a:t> </a:t>
            </a:r>
            <a:r>
              <a:rPr lang="en-US" sz="2800" dirty="0" err="1" smtClean="0"/>
              <a:t>với</a:t>
            </a:r>
            <a:r>
              <a:rPr lang="en-US" sz="2800" dirty="0" smtClean="0"/>
              <a:t> </a:t>
            </a:r>
            <a:r>
              <a:rPr lang="en-US" sz="2800" dirty="0" err="1" smtClean="0"/>
              <a:t>cuộc</a:t>
            </a:r>
            <a:r>
              <a:rPr lang="en-US" sz="2800" dirty="0" smtClean="0"/>
              <a:t> </a:t>
            </a:r>
            <a:r>
              <a:rPr lang="en-US" sz="2800" dirty="0" err="1" smtClean="0"/>
              <a:t>sống</a:t>
            </a:r>
            <a:r>
              <a:rPr lang="en-US" sz="2800" dirty="0" smtClean="0"/>
              <a:t> con </a:t>
            </a:r>
            <a:r>
              <a:rPr lang="en-US" sz="2800" dirty="0" err="1" smtClean="0"/>
              <a:t>người</a:t>
            </a:r>
            <a:r>
              <a:rPr lang="en-US" sz="2800" dirty="0" smtClean="0"/>
              <a:t> </a:t>
            </a:r>
            <a:endParaRPr lang="en-US" sz="2800" dirty="0"/>
          </a:p>
        </p:txBody>
      </p:sp>
      <p:pic>
        <p:nvPicPr>
          <p:cNvPr id="3" name="617841098664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16364" y="1619126"/>
            <a:ext cx="9122781" cy="4790910"/>
          </a:xfrm>
          <a:prstGeom prst="rect">
            <a:avLst/>
          </a:prstGeom>
        </p:spPr>
      </p:pic>
    </p:spTree>
    <p:extLst>
      <p:ext uri="{BB962C8B-B14F-4D97-AF65-F5344CB8AC3E}">
        <p14:creationId xmlns:p14="http://schemas.microsoft.com/office/powerpoint/2010/main" val="38088551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Hình nền Powerpoint Nhà Máy Đề Xuất Dự Án Tái Trồng Kem Kinh Doanh Thân  Thiện Với Môi Trường miễn phí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51" y="-19556"/>
            <a:ext cx="12182396" cy="68370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Bán cây bóng mát - Cây xà cừ"/>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608" y="365125"/>
            <a:ext cx="3121506" cy="234113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4" name="Picture 6" descr="Cây Bóng Má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8443" y="2253171"/>
            <a:ext cx="3055407" cy="22915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TOP 20+ loại cây trồng ở mộ hợp phong thủy, dễ chăm só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284" y="365125"/>
            <a:ext cx="3463030" cy="242897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85309" y="5394036"/>
            <a:ext cx="4561299" cy="769441"/>
          </a:xfrm>
          <a:prstGeom prst="rect">
            <a:avLst/>
          </a:prstGeom>
          <a:noFill/>
        </p:spPr>
        <p:txBody>
          <a:bodyPr wrap="square" rtlCol="0">
            <a:spAutoFit/>
          </a:bodyPr>
          <a:lstStyle/>
          <a:p>
            <a:pPr algn="ctr"/>
            <a:r>
              <a:rPr lang="en-US" sz="4400" dirty="0" err="1" smtClean="0"/>
              <a:t>Cây</a:t>
            </a:r>
            <a:r>
              <a:rPr lang="en-US" sz="4400" dirty="0" smtClean="0"/>
              <a:t> </a:t>
            </a:r>
            <a:r>
              <a:rPr lang="en-US" sz="4400" dirty="0" err="1" smtClean="0"/>
              <a:t>cho</a:t>
            </a:r>
            <a:r>
              <a:rPr lang="en-US" sz="4400" dirty="0" smtClean="0"/>
              <a:t> </a:t>
            </a:r>
            <a:r>
              <a:rPr lang="en-US" sz="4400" dirty="0" err="1" smtClean="0"/>
              <a:t>bóng</a:t>
            </a:r>
            <a:r>
              <a:rPr lang="en-US" sz="4400" dirty="0" smtClean="0"/>
              <a:t> </a:t>
            </a:r>
            <a:r>
              <a:rPr lang="en-US" sz="4400" dirty="0" err="1" smtClean="0"/>
              <a:t>mát</a:t>
            </a:r>
            <a:endParaRPr lang="en-US" sz="4400" dirty="0"/>
          </a:p>
        </p:txBody>
      </p:sp>
    </p:spTree>
    <p:extLst>
      <p:ext uri="{BB962C8B-B14F-4D97-AF65-F5344CB8AC3E}">
        <p14:creationId xmlns:p14="http://schemas.microsoft.com/office/powerpoint/2010/main" val="322380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6"/>
                                        </p:tgtEl>
                                        <p:attrNameLst>
                                          <p:attrName>style.visibility</p:attrName>
                                        </p:attrNameLst>
                                      </p:cBhvr>
                                      <p:to>
                                        <p:strVal val="visible"/>
                                      </p:to>
                                    </p:set>
                                    <p:animEffect transition="in" filter="fade">
                                      <p:cBhvr>
                                        <p:cTn id="11" dur="500"/>
                                        <p:tgtEl>
                                          <p:spTgt spid="205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4"/>
                                        </p:tgtEl>
                                        <p:attrNameLst>
                                          <p:attrName>style.visibility</p:attrName>
                                        </p:attrNameLst>
                                      </p:cBhvr>
                                      <p:to>
                                        <p:strVal val="visible"/>
                                      </p:to>
                                    </p:set>
                                    <p:animEffect transition="in" filter="fade">
                                      <p:cBhvr>
                                        <p:cTn id="16" dur="500"/>
                                        <p:tgtEl>
                                          <p:spTgt spid="205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2"/>
                                        </p:tgtEl>
                                        <p:attrNameLst>
                                          <p:attrName>style.visibility</p:attrName>
                                        </p:attrNameLst>
                                      </p:cBhvr>
                                      <p:to>
                                        <p:strVal val="visible"/>
                                      </p:to>
                                    </p:set>
                                    <p:animEffect transition="in" filter="fade">
                                      <p:cBhvr>
                                        <p:cTn id="21"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Nhà Máy Đề Xuất Dự Án Tái Trồng Kem Kinh Doanh Thân  Thiện Với Môi Trường miễn phí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5" y="-19556"/>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CÂY LƯƠNG THỰC – VGA Grou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523489" y="4289377"/>
            <a:ext cx="4647334" cy="243592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CÂY ĂN QUẢ – VGA Grou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8114" y="4289377"/>
            <a:ext cx="4870534" cy="2305386"/>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Cây đu đủ có tác dụng gì? | Vinme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489" y="886692"/>
            <a:ext cx="4510329" cy="27893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978072" y="1635052"/>
            <a:ext cx="3362036" cy="646331"/>
          </a:xfrm>
          <a:prstGeom prst="rect">
            <a:avLst/>
          </a:prstGeom>
          <a:noFill/>
        </p:spPr>
        <p:txBody>
          <a:bodyPr wrap="square" rtlCol="0">
            <a:spAutoFit/>
          </a:bodyPr>
          <a:lstStyle/>
          <a:p>
            <a:r>
              <a:rPr lang="en-US" sz="3600" dirty="0" err="1" smtClean="0"/>
              <a:t>Cây</a:t>
            </a:r>
            <a:r>
              <a:rPr lang="en-US" sz="3600" dirty="0" smtClean="0"/>
              <a:t> </a:t>
            </a:r>
            <a:r>
              <a:rPr lang="en-US" sz="3600" dirty="0" err="1" smtClean="0"/>
              <a:t>lương</a:t>
            </a:r>
            <a:r>
              <a:rPr lang="en-US" sz="3600" dirty="0" smtClean="0"/>
              <a:t> </a:t>
            </a:r>
            <a:r>
              <a:rPr lang="en-US" sz="3600" dirty="0" err="1" smtClean="0"/>
              <a:t>thực</a:t>
            </a:r>
            <a:endParaRPr lang="en-US" sz="3600" dirty="0"/>
          </a:p>
        </p:txBody>
      </p:sp>
    </p:spTree>
    <p:extLst>
      <p:ext uri="{BB962C8B-B14F-4D97-AF65-F5344CB8AC3E}">
        <p14:creationId xmlns:p14="http://schemas.microsoft.com/office/powerpoint/2010/main" val="2811240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5126"/>
                                        </p:tgtEl>
                                        <p:attrNameLst>
                                          <p:attrName>style.visibility</p:attrName>
                                        </p:attrNameLst>
                                      </p:cBhvr>
                                      <p:to>
                                        <p:strVal val="visible"/>
                                      </p:to>
                                    </p:set>
                                    <p:animEffect transition="in" filter="circle(in)">
                                      <p:cBhvr>
                                        <p:cTn id="14" dur="2000"/>
                                        <p:tgtEl>
                                          <p:spTgt spid="512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122"/>
                                        </p:tgtEl>
                                        <p:attrNameLst>
                                          <p:attrName>style.visibility</p:attrName>
                                        </p:attrNameLst>
                                      </p:cBhvr>
                                      <p:to>
                                        <p:strVal val="visible"/>
                                      </p:to>
                                    </p:set>
                                    <p:animEffect transition="in" filter="circle(in)">
                                      <p:cBhvr>
                                        <p:cTn id="19" dur="2000"/>
                                        <p:tgtEl>
                                          <p:spTgt spid="512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124"/>
                                        </p:tgtEl>
                                        <p:attrNameLst>
                                          <p:attrName>style.visibility</p:attrName>
                                        </p:attrNameLst>
                                      </p:cBhvr>
                                      <p:to>
                                        <p:strVal val="visible"/>
                                      </p:to>
                                    </p:set>
                                    <p:animEffect transition="in" filter="circle(in)">
                                      <p:cBhvr>
                                        <p:cTn id="24"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Nhà Máy Đề Xuất Dự Án Tái Trồng Kem Kinh Doanh Thân  Thiện Với Môi Trường miễn phí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366" y="-19556"/>
            <a:ext cx="122843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OP 30+ Mẫu Tủ Quần Áo Gỗ Tại Diễn Châu Nghệ An Đẹp Bền Rẻ Nội Thất Nhà Đẹp  ViNa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345" y="1706962"/>
            <a:ext cx="4839855" cy="427820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ộ Bàn Ghế Gỗ Phòng Khách Giá Rẻ, Đẹp, Sang Trọng BG.19 - Nội Thất Huỳnh Đô"/>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43197" y="1706962"/>
            <a:ext cx="5628428" cy="43982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943927" y="295564"/>
            <a:ext cx="3398982" cy="707886"/>
          </a:xfrm>
          <a:prstGeom prst="rect">
            <a:avLst/>
          </a:prstGeom>
          <a:noFill/>
        </p:spPr>
        <p:txBody>
          <a:bodyPr wrap="square" rtlCol="0">
            <a:spAutoFit/>
          </a:bodyPr>
          <a:lstStyle/>
          <a:p>
            <a:pPr algn="ctr"/>
            <a:r>
              <a:rPr lang="en-US" sz="4000" dirty="0" err="1" smtClean="0"/>
              <a:t>Cây</a:t>
            </a:r>
            <a:r>
              <a:rPr lang="en-US" sz="4000" dirty="0" smtClean="0"/>
              <a:t> </a:t>
            </a:r>
            <a:r>
              <a:rPr lang="en-US" sz="4000" dirty="0" err="1" smtClean="0"/>
              <a:t>lấy</a:t>
            </a:r>
            <a:r>
              <a:rPr lang="en-US" sz="4000" dirty="0" smtClean="0"/>
              <a:t> </a:t>
            </a:r>
            <a:r>
              <a:rPr lang="en-US" sz="4000" dirty="0" err="1" smtClean="0"/>
              <a:t>gỗ</a:t>
            </a:r>
            <a:r>
              <a:rPr lang="en-US" sz="4000" dirty="0" smtClean="0"/>
              <a:t> </a:t>
            </a:r>
            <a:endParaRPr lang="en-US" sz="4000" dirty="0"/>
          </a:p>
        </p:txBody>
      </p:sp>
    </p:spTree>
    <p:extLst>
      <p:ext uri="{BB962C8B-B14F-4D97-AF65-F5344CB8AC3E}">
        <p14:creationId xmlns:p14="http://schemas.microsoft.com/office/powerpoint/2010/main" val="1454733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00"/>
                                        </p:tgtEl>
                                        <p:attrNameLst>
                                          <p:attrName>style.visibility</p:attrName>
                                        </p:attrNameLst>
                                      </p:cBhvr>
                                      <p:to>
                                        <p:strVal val="visible"/>
                                      </p:to>
                                    </p:set>
                                    <p:animEffect transition="in" filter="circle(in)">
                                      <p:cBhvr>
                                        <p:cTn id="12" dur="2000"/>
                                        <p:tgtEl>
                                          <p:spTgt spid="410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circle(in)">
                                      <p:cBhvr>
                                        <p:cTn id="17" dur="20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ình nền Powerpoint Nhà Máy Đề Xuất Dự Án Tái Trồng Kem Kinh Doanh Thân  Thiện Với Môi Trường miễn phí - Slidesdoc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8436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Vai trò của động vậ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37" y="1195820"/>
            <a:ext cx="3921199" cy="235272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ôi trường sống của sinh vật là gì? Có mấy loại? Cách bảo vệ môi trường sống  của sinh vật | Trường Mầm non Tân Thông Hội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44873" y="1195820"/>
            <a:ext cx="3697217" cy="2352721"/>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Khám phá thế giới của những loài động vật “ôm câ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9840" y="1195820"/>
            <a:ext cx="2910917" cy="4780107"/>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Bảo tồn động vật hoang dã nguy cấp: Ngăn chặn các hành vi | Vietnam+  (VietnamPlu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25" y="3766449"/>
            <a:ext cx="3990111" cy="2244063"/>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Viết bài văn nghị luận về vấn đề xây dựng khu bảo tồn các loài động vật  hoang dã quý hiếm (Dàn ý)"/>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0639" y="3724808"/>
            <a:ext cx="3963843" cy="232734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992582" y="212436"/>
            <a:ext cx="6557818" cy="461665"/>
          </a:xfrm>
          <a:prstGeom prst="rect">
            <a:avLst/>
          </a:prstGeom>
          <a:noFill/>
        </p:spPr>
        <p:txBody>
          <a:bodyPr wrap="square" rtlCol="0">
            <a:spAutoFit/>
          </a:bodyPr>
          <a:lstStyle/>
          <a:p>
            <a:pPr algn="ctr"/>
            <a:r>
              <a:rPr lang="en-US" sz="2400" dirty="0" smtClean="0"/>
              <a:t>……</a:t>
            </a:r>
            <a:r>
              <a:rPr lang="en-US" sz="2400" dirty="0" err="1" smtClean="0"/>
              <a:t>là</a:t>
            </a:r>
            <a:r>
              <a:rPr lang="en-US" sz="2400" dirty="0" smtClean="0"/>
              <a:t> </a:t>
            </a:r>
            <a:r>
              <a:rPr lang="en-US" sz="2400" dirty="0" err="1" smtClean="0"/>
              <a:t>nơi</a:t>
            </a:r>
            <a:r>
              <a:rPr lang="en-US" sz="2400" dirty="0" smtClean="0"/>
              <a:t> </a:t>
            </a:r>
            <a:r>
              <a:rPr lang="en-US" sz="2400" dirty="0" err="1" smtClean="0"/>
              <a:t>sinh</a:t>
            </a:r>
            <a:r>
              <a:rPr lang="en-US" sz="2400" dirty="0" smtClean="0"/>
              <a:t> </a:t>
            </a:r>
            <a:r>
              <a:rPr lang="en-US" sz="2400" dirty="0" err="1" smtClean="0"/>
              <a:t>sống</a:t>
            </a:r>
            <a:r>
              <a:rPr lang="en-US" sz="2400" dirty="0" smtClean="0"/>
              <a:t>  </a:t>
            </a:r>
            <a:r>
              <a:rPr lang="en-US" sz="2400" dirty="0" err="1" smtClean="0"/>
              <a:t>của</a:t>
            </a:r>
            <a:r>
              <a:rPr lang="en-US" sz="2400" dirty="0" smtClean="0"/>
              <a:t> </a:t>
            </a:r>
            <a:r>
              <a:rPr lang="en-US" sz="2400" dirty="0" err="1" smtClean="0"/>
              <a:t>các</a:t>
            </a:r>
            <a:r>
              <a:rPr lang="en-US" sz="2400" dirty="0" smtClean="0"/>
              <a:t> </a:t>
            </a:r>
            <a:r>
              <a:rPr lang="en-US" sz="2400" dirty="0" err="1" smtClean="0"/>
              <a:t>loại</a:t>
            </a:r>
            <a:r>
              <a:rPr lang="en-US" sz="2400" dirty="0" smtClean="0"/>
              <a:t> </a:t>
            </a:r>
            <a:r>
              <a:rPr lang="en-US" sz="2400" dirty="0" err="1" smtClean="0"/>
              <a:t>động</a:t>
            </a:r>
            <a:r>
              <a:rPr lang="en-US" sz="2400" dirty="0" smtClean="0"/>
              <a:t> </a:t>
            </a:r>
            <a:r>
              <a:rPr lang="en-US" sz="2400" dirty="0" err="1" smtClean="0"/>
              <a:t>vật</a:t>
            </a:r>
            <a:endParaRPr lang="en-US" sz="2400" dirty="0"/>
          </a:p>
        </p:txBody>
      </p:sp>
    </p:spTree>
    <p:extLst>
      <p:ext uri="{BB962C8B-B14F-4D97-AF65-F5344CB8AC3E}">
        <p14:creationId xmlns:p14="http://schemas.microsoft.com/office/powerpoint/2010/main" val="10511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176"/>
                                        </p:tgtEl>
                                        <p:attrNameLst>
                                          <p:attrName>style.visibility</p:attrName>
                                        </p:attrNameLst>
                                      </p:cBhvr>
                                      <p:to>
                                        <p:strVal val="visible"/>
                                      </p:to>
                                    </p:set>
                                    <p:animEffect transition="in" filter="fade">
                                      <p:cBhvr>
                                        <p:cTn id="19" dur="1000"/>
                                        <p:tgtEl>
                                          <p:spTgt spid="7176"/>
                                        </p:tgtEl>
                                      </p:cBhvr>
                                    </p:animEffect>
                                    <p:anim calcmode="lin" valueType="num">
                                      <p:cBhvr>
                                        <p:cTn id="20" dur="1000" fill="hold"/>
                                        <p:tgtEl>
                                          <p:spTgt spid="7176"/>
                                        </p:tgtEl>
                                        <p:attrNameLst>
                                          <p:attrName>ppt_x</p:attrName>
                                        </p:attrNameLst>
                                      </p:cBhvr>
                                      <p:tavLst>
                                        <p:tav tm="0">
                                          <p:val>
                                            <p:strVal val="#ppt_x"/>
                                          </p:val>
                                        </p:tav>
                                        <p:tav tm="100000">
                                          <p:val>
                                            <p:strVal val="#ppt_x"/>
                                          </p:val>
                                        </p:tav>
                                      </p:tavLst>
                                    </p:anim>
                                    <p:anim calcmode="lin" valueType="num">
                                      <p:cBhvr>
                                        <p:cTn id="21" dur="1000" fill="hold"/>
                                        <p:tgtEl>
                                          <p:spTgt spid="717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174"/>
                                        </p:tgtEl>
                                        <p:attrNameLst>
                                          <p:attrName>style.visibility</p:attrName>
                                        </p:attrNameLst>
                                      </p:cBhvr>
                                      <p:to>
                                        <p:strVal val="visible"/>
                                      </p:to>
                                    </p:set>
                                    <p:animEffect transition="in" filter="fade">
                                      <p:cBhvr>
                                        <p:cTn id="26" dur="1000"/>
                                        <p:tgtEl>
                                          <p:spTgt spid="7174"/>
                                        </p:tgtEl>
                                      </p:cBhvr>
                                    </p:animEffect>
                                    <p:anim calcmode="lin" valueType="num">
                                      <p:cBhvr>
                                        <p:cTn id="27" dur="1000" fill="hold"/>
                                        <p:tgtEl>
                                          <p:spTgt spid="7174"/>
                                        </p:tgtEl>
                                        <p:attrNameLst>
                                          <p:attrName>ppt_x</p:attrName>
                                        </p:attrNameLst>
                                      </p:cBhvr>
                                      <p:tavLst>
                                        <p:tav tm="0">
                                          <p:val>
                                            <p:strVal val="#ppt_x"/>
                                          </p:val>
                                        </p:tav>
                                        <p:tav tm="100000">
                                          <p:val>
                                            <p:strVal val="#ppt_x"/>
                                          </p:val>
                                        </p:tav>
                                      </p:tavLst>
                                    </p:anim>
                                    <p:anim calcmode="lin" valueType="num">
                                      <p:cBhvr>
                                        <p:cTn id="28" dur="1000" fill="hold"/>
                                        <p:tgtEl>
                                          <p:spTgt spid="717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1000"/>
                                        <p:tgtEl>
                                          <p:spTgt spid="7172"/>
                                        </p:tgtEl>
                                      </p:cBhvr>
                                    </p:animEffect>
                                    <p:anim calcmode="lin" valueType="num">
                                      <p:cBhvr>
                                        <p:cTn id="34" dur="1000" fill="hold"/>
                                        <p:tgtEl>
                                          <p:spTgt spid="7172"/>
                                        </p:tgtEl>
                                        <p:attrNameLst>
                                          <p:attrName>ppt_x</p:attrName>
                                        </p:attrNameLst>
                                      </p:cBhvr>
                                      <p:tavLst>
                                        <p:tav tm="0">
                                          <p:val>
                                            <p:strVal val="#ppt_x"/>
                                          </p:val>
                                        </p:tav>
                                        <p:tav tm="100000">
                                          <p:val>
                                            <p:strVal val="#ppt_x"/>
                                          </p:val>
                                        </p:tav>
                                      </p:tavLst>
                                    </p:anim>
                                    <p:anim calcmode="lin" valueType="num">
                                      <p:cBhvr>
                                        <p:cTn id="35"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7178"/>
                                        </p:tgtEl>
                                        <p:attrNameLst>
                                          <p:attrName>style.visibility</p:attrName>
                                        </p:attrNameLst>
                                      </p:cBhvr>
                                      <p:to>
                                        <p:strVal val="visible"/>
                                      </p:to>
                                    </p:set>
                                    <p:animEffect transition="in" filter="fade">
                                      <p:cBhvr>
                                        <p:cTn id="40" dur="1000"/>
                                        <p:tgtEl>
                                          <p:spTgt spid="7178"/>
                                        </p:tgtEl>
                                      </p:cBhvr>
                                    </p:animEffect>
                                    <p:anim calcmode="lin" valueType="num">
                                      <p:cBhvr>
                                        <p:cTn id="41" dur="1000" fill="hold"/>
                                        <p:tgtEl>
                                          <p:spTgt spid="7178"/>
                                        </p:tgtEl>
                                        <p:attrNameLst>
                                          <p:attrName>ppt_x</p:attrName>
                                        </p:attrNameLst>
                                      </p:cBhvr>
                                      <p:tavLst>
                                        <p:tav tm="0">
                                          <p:val>
                                            <p:strVal val="#ppt_x"/>
                                          </p:val>
                                        </p:tav>
                                        <p:tav tm="100000">
                                          <p:val>
                                            <p:strVal val="#ppt_x"/>
                                          </p:val>
                                        </p:tav>
                                      </p:tavLst>
                                    </p:anim>
                                    <p:anim calcmode="lin" valueType="num">
                                      <p:cBhvr>
                                        <p:cTn id="42" dur="1000" fill="hold"/>
                                        <p:tgtEl>
                                          <p:spTgt spid="7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TotalTime>
  <Words>94</Words>
  <Application>Microsoft Office PowerPoint</Application>
  <PresentationFormat>Widescreen</PresentationFormat>
  <Paragraphs>21</Paragraphs>
  <Slides>11</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14</cp:revision>
  <dcterms:created xsi:type="dcterms:W3CDTF">2024-12-27T15:07:06Z</dcterms:created>
  <dcterms:modified xsi:type="dcterms:W3CDTF">2024-12-29T15:02:37Z</dcterms:modified>
</cp:coreProperties>
</file>