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7" r:id="rId4"/>
    <p:sldId id="260" r:id="rId5"/>
    <p:sldId id="263" r:id="rId6"/>
    <p:sldId id="258" r:id="rId7"/>
    <p:sldId id="262" r:id="rId8"/>
    <p:sldId id="259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3A3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E3463-59FA-437F-9714-8D39CF7E80E0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37AC7-E2D7-4BEA-ACAD-47DF7032D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2185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E3463-59FA-437F-9714-8D39CF7E80E0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37AC7-E2D7-4BEA-ACAD-47DF7032D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833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E3463-59FA-437F-9714-8D39CF7E80E0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37AC7-E2D7-4BEA-ACAD-47DF7032D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343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E3463-59FA-437F-9714-8D39CF7E80E0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37AC7-E2D7-4BEA-ACAD-47DF7032D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1018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E3463-59FA-437F-9714-8D39CF7E80E0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37AC7-E2D7-4BEA-ACAD-47DF7032D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3586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E3463-59FA-437F-9714-8D39CF7E80E0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37AC7-E2D7-4BEA-ACAD-47DF7032D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818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E3463-59FA-437F-9714-8D39CF7E80E0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37AC7-E2D7-4BEA-ACAD-47DF7032D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5401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E3463-59FA-437F-9714-8D39CF7E80E0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37AC7-E2D7-4BEA-ACAD-47DF7032D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8604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E3463-59FA-437F-9714-8D39CF7E80E0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37AC7-E2D7-4BEA-ACAD-47DF7032D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12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E3463-59FA-437F-9714-8D39CF7E80E0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37AC7-E2D7-4BEA-ACAD-47DF7032D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454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E3463-59FA-437F-9714-8D39CF7E80E0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37AC7-E2D7-4BEA-ACAD-47DF7032D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457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EE3463-59FA-437F-9714-8D39CF7E80E0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D37AC7-E2D7-4BEA-ACAD-47DF7032D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516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0.pn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9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รูปพื้นหลังCute Pets Come Cute Pets Pet Home Pet Supplies พื้นหลัง, Cute  Pets, Pets, Cuteภาพพื้นหลังสำหรับการดาวน์โหลดฟรี - Pngtr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048000" y="73213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 smtClean="0"/>
              <a:t>UỶ BAN NHÂN DÂN QUÂN LONG BIÊN</a:t>
            </a:r>
          </a:p>
          <a:p>
            <a:pPr algn="ctr"/>
            <a:r>
              <a:rPr lang="en-US" dirty="0" smtClean="0"/>
              <a:t>TRƯỜNG MẦM NON HOA HƯỚNG DƯƠNG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351" y="1511320"/>
            <a:ext cx="1033298" cy="103329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684474" y="2847430"/>
            <a:ext cx="48230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chemeClr val="accent6"/>
                </a:solidFill>
              </a:rPr>
              <a:t>HOẠT ĐỘNG KHÁM PHÁ</a:t>
            </a:r>
            <a:endParaRPr lang="en-US" sz="3600" b="1" dirty="0">
              <a:solidFill>
                <a:schemeClr val="accent6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32628" y="4023645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              </a:t>
            </a:r>
            <a:r>
              <a:rPr lang="en-US" dirty="0" err="1" smtClean="0">
                <a:solidFill>
                  <a:srgbClr val="FF0000"/>
                </a:solidFill>
              </a:rPr>
              <a:t>Đề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tài</a:t>
            </a:r>
            <a:r>
              <a:rPr lang="en-US" dirty="0">
                <a:solidFill>
                  <a:srgbClr val="FF0000"/>
                </a:solidFill>
              </a:rPr>
              <a:t>: </a:t>
            </a:r>
            <a:r>
              <a:rPr lang="en-US" dirty="0" err="1" smtClean="0">
                <a:solidFill>
                  <a:srgbClr val="FF0000"/>
                </a:solidFill>
              </a:rPr>
              <a:t>Chăm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sóc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bảo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vệ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động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vật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</a:p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           </a:t>
            </a:r>
            <a:r>
              <a:rPr lang="en-US" dirty="0" err="1" smtClean="0">
                <a:solidFill>
                  <a:srgbClr val="FF0000"/>
                </a:solidFill>
              </a:rPr>
              <a:t>Lứa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tuổi</a:t>
            </a:r>
            <a:r>
              <a:rPr lang="en-US" dirty="0">
                <a:solidFill>
                  <a:srgbClr val="FF0000"/>
                </a:solidFill>
              </a:rPr>
              <a:t>: 4-5 </a:t>
            </a:r>
            <a:r>
              <a:rPr lang="en-US" dirty="0" err="1" smtClean="0">
                <a:solidFill>
                  <a:srgbClr val="FF0000"/>
                </a:solidFill>
              </a:rPr>
              <a:t>tuổi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              </a:t>
            </a:r>
            <a:r>
              <a:rPr lang="en-US" dirty="0" err="1" smtClean="0">
                <a:solidFill>
                  <a:srgbClr val="FF0000"/>
                </a:solidFill>
              </a:rPr>
              <a:t>Giáo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viên</a:t>
            </a:r>
            <a:r>
              <a:rPr lang="en-US" dirty="0" smtClean="0">
                <a:solidFill>
                  <a:srgbClr val="FF0000"/>
                </a:solidFill>
              </a:rPr>
              <a:t> : </a:t>
            </a:r>
            <a:r>
              <a:rPr lang="en-US" dirty="0" err="1" smtClean="0">
                <a:solidFill>
                  <a:srgbClr val="FF0000"/>
                </a:solidFill>
              </a:rPr>
              <a:t>Hà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Thị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Thanh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Hoài</a:t>
            </a:r>
            <a:endParaRPr lang="en-US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035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0836"/>
            <a:ext cx="12191999" cy="6968836"/>
          </a:xfrm>
          <a:prstGeom prst="rect">
            <a:avLst/>
          </a:prstGeom>
        </p:spPr>
      </p:pic>
      <p:pic>
        <p:nvPicPr>
          <p:cNvPr id="5" name="615923320308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78200" y="1905000"/>
            <a:ext cx="5435600" cy="304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59200" y="665018"/>
            <a:ext cx="4636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hát</a:t>
            </a:r>
            <a:r>
              <a:rPr lang="en-US" dirty="0" smtClean="0"/>
              <a:t> : </a:t>
            </a:r>
            <a:r>
              <a:rPr lang="en-US" dirty="0" err="1" smtClean="0"/>
              <a:t>Gà</a:t>
            </a:r>
            <a:r>
              <a:rPr lang="en-US" dirty="0" smtClean="0"/>
              <a:t> </a:t>
            </a:r>
            <a:r>
              <a:rPr lang="en-US" dirty="0" err="1" smtClean="0"/>
              <a:t>trống</a:t>
            </a:r>
            <a:r>
              <a:rPr lang="en-US" dirty="0" smtClean="0"/>
              <a:t> ,</a:t>
            </a:r>
            <a:r>
              <a:rPr lang="en-US" dirty="0" err="1" smtClean="0"/>
              <a:t>mèo</a:t>
            </a:r>
            <a:r>
              <a:rPr lang="en-US" dirty="0" smtClean="0"/>
              <a:t> con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cún</a:t>
            </a:r>
            <a:r>
              <a:rPr lang="en-US" dirty="0" smtClean="0"/>
              <a:t> con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6020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200+ hình nền PowerPoint cute siêu dễ thương đầy phong cách, ấn tượng -  Thegioididong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Những lý do tích cực của việc nuôi thú cưng cho bé - bau.v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271" y="731836"/>
            <a:ext cx="4414452" cy="264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6" descr="7 gợi ý giúp trẻ yêu thương, tôn trọng động vật và sự sống bên ngoài -  Tatuplay - dắt trẻ đi chơ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80" name="Picture 8" descr="7 gợi ý giúp trẻ yêu thương, tôn trọng động vật và sự sống bên ngoài -  Tatuplay - dắt trẻ đi chơ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271" y="3620656"/>
            <a:ext cx="4414452" cy="277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ô Bé Cho Gà Ăn Hình ảnh Sẵn có - Tải xuống Hình ảnh Ngay bây giờ - Ban  ngày, Chim, Cho động vật ăn - iStoc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4395" y="731836"/>
            <a:ext cx="3969103" cy="264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BÀI TUYÊN TRUYỀN AN TOÀN KHI BÉ TIẾP XÚC VỚI VẬT NUÔ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4395" y="3620655"/>
            <a:ext cx="3969103" cy="2844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0352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27344" cy="6874405"/>
          </a:xfrm>
          <a:prstGeom prst="rect">
            <a:avLst/>
          </a:prstGeom>
        </p:spPr>
      </p:pic>
      <p:pic>
        <p:nvPicPr>
          <p:cNvPr id="5" name="615915084645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50877" y="1006764"/>
            <a:ext cx="8556905" cy="483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582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8" y="0"/>
            <a:ext cx="12262584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12291" y="480291"/>
            <a:ext cx="7481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Nếu</a:t>
            </a:r>
            <a:r>
              <a:rPr lang="en-US" dirty="0" smtClean="0"/>
              <a:t> </a:t>
            </a:r>
            <a:r>
              <a:rPr lang="en-US" dirty="0" err="1" smtClean="0"/>
              <a:t>không</a:t>
            </a:r>
            <a:r>
              <a:rPr lang="en-US" dirty="0" smtClean="0"/>
              <a:t> </a:t>
            </a:r>
            <a:r>
              <a:rPr lang="en-US" dirty="0" err="1" smtClean="0"/>
              <a:t>có</a:t>
            </a:r>
            <a:r>
              <a:rPr lang="en-US" dirty="0" smtClean="0"/>
              <a:t> </a:t>
            </a:r>
            <a:r>
              <a:rPr lang="en-US" dirty="0" err="1" smtClean="0"/>
              <a:t>bàn</a:t>
            </a:r>
            <a:r>
              <a:rPr lang="en-US" dirty="0" smtClean="0"/>
              <a:t> </a:t>
            </a:r>
            <a:r>
              <a:rPr lang="en-US" dirty="0" err="1" smtClean="0"/>
              <a:t>tay</a:t>
            </a:r>
            <a:r>
              <a:rPr lang="en-US" dirty="0" smtClean="0"/>
              <a:t> </a:t>
            </a:r>
            <a:r>
              <a:rPr lang="en-US" dirty="0" err="1" smtClean="0"/>
              <a:t>chăm</a:t>
            </a:r>
            <a:r>
              <a:rPr lang="en-US" dirty="0" smtClean="0"/>
              <a:t> </a:t>
            </a:r>
            <a:r>
              <a:rPr lang="en-US" dirty="0" err="1" smtClean="0"/>
              <a:t>sóc</a:t>
            </a:r>
            <a:r>
              <a:rPr lang="en-US" dirty="0" smtClean="0"/>
              <a:t> </a:t>
            </a:r>
            <a:r>
              <a:rPr lang="en-US" dirty="0" err="1" smtClean="0"/>
              <a:t>của</a:t>
            </a:r>
            <a:r>
              <a:rPr lang="en-US" dirty="0" smtClean="0"/>
              <a:t> con </a:t>
            </a:r>
            <a:r>
              <a:rPr lang="en-US" dirty="0" err="1" smtClean="0"/>
              <a:t>người</a:t>
            </a:r>
            <a:r>
              <a:rPr lang="en-US" dirty="0" smtClean="0"/>
              <a:t> </a:t>
            </a:r>
            <a:r>
              <a:rPr lang="en-US" dirty="0" err="1" smtClean="0"/>
              <a:t>thì</a:t>
            </a:r>
            <a:r>
              <a:rPr lang="en-US" dirty="0" smtClean="0"/>
              <a:t> </a:t>
            </a:r>
            <a:r>
              <a:rPr lang="en-US" dirty="0" err="1" smtClean="0"/>
              <a:t>các</a:t>
            </a:r>
            <a:r>
              <a:rPr lang="en-US" dirty="0" smtClean="0"/>
              <a:t> con </a:t>
            </a:r>
            <a:r>
              <a:rPr lang="en-US" dirty="0" err="1" smtClean="0"/>
              <a:t>vật</a:t>
            </a:r>
            <a:r>
              <a:rPr lang="en-US" dirty="0" smtClean="0"/>
              <a:t> </a:t>
            </a:r>
            <a:r>
              <a:rPr lang="en-US" dirty="0" err="1" smtClean="0"/>
              <a:t>sẽ</a:t>
            </a:r>
            <a:r>
              <a:rPr lang="en-US" dirty="0" smtClean="0"/>
              <a:t> </a:t>
            </a:r>
            <a:r>
              <a:rPr lang="en-US" dirty="0" err="1" smtClean="0"/>
              <a:t>ra</a:t>
            </a:r>
            <a:r>
              <a:rPr lang="en-US" dirty="0" smtClean="0"/>
              <a:t> </a:t>
            </a:r>
            <a:r>
              <a:rPr lang="en-US" dirty="0" err="1" smtClean="0"/>
              <a:t>sao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122" name="Picture 2" descr="Nguy cơ sức khỏe cộng đồng từ thịt chó, mè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4834" y="1055910"/>
            <a:ext cx="3989465" cy="2704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ậu quả của suy dinh dưỡng ở chó mèo (bệnh Niacin) - ANIPE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419" y="1089464"/>
            <a:ext cx="3850105" cy="2792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Tìm hiểu cách chữa chó bị suy dinh dưỡng còi xương - Vi Sinh Cá Cảnh  Aquarium Car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524" y="3940986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Sử dụng thịt chó làm thực phẩm - Thói quen nên từ bỏ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0347" y="3980429"/>
            <a:ext cx="3873952" cy="2778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9004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0073"/>
            <a:ext cx="12192000" cy="6978073"/>
          </a:xfrm>
        </p:spPr>
      </p:pic>
      <p:pic>
        <p:nvPicPr>
          <p:cNvPr id="4098" name="Picture 2" descr="Phạt tới 3 triệu đồng người đánh đập, hành hạ tàn nhẫn chó, mèo | Báo điện  tử An ninh Thủ đô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54" y="228777"/>
            <a:ext cx="4791364" cy="3186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Meme đánh nhau vui vẻ và hài hước tổng hợ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3310" y="3660825"/>
            <a:ext cx="4645891" cy="3100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BÀI TUYÊN TRUYỀN AN TOÀN KHI BÉ TIẾP XÚC VỚI VẬT NUÔ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54" y="3788572"/>
            <a:ext cx="4883728" cy="2844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Anak Kecil Memegang Bayi Kucing Anakanak Dan Hewan Peliharaan Foto Stok -  Unduh Gambar Sekarang - iStoc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819" y="154708"/>
            <a:ext cx="4821382" cy="3214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44436" y="198864"/>
            <a:ext cx="257694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dirty="0" smtClean="0">
                <a:solidFill>
                  <a:srgbClr val="FF0000"/>
                </a:solidFill>
              </a:rPr>
              <a:t>x</a:t>
            </a:r>
            <a:endParaRPr lang="en-US" sz="20000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335819" y="3462994"/>
            <a:ext cx="144087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0000" dirty="0" smtClean="0">
                <a:solidFill>
                  <a:srgbClr val="FF0000"/>
                </a:solidFill>
              </a:rPr>
              <a:t>x</a:t>
            </a:r>
            <a:endParaRPr lang="en-US" sz="20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068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335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7441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71</Words>
  <Application>Microsoft Office PowerPoint</Application>
  <PresentationFormat>Widescreen</PresentationFormat>
  <Paragraphs>10</Paragraphs>
  <Slides>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Dell</cp:lastModifiedBy>
  <cp:revision>9</cp:revision>
  <dcterms:created xsi:type="dcterms:W3CDTF">2024-12-23T13:17:30Z</dcterms:created>
  <dcterms:modified xsi:type="dcterms:W3CDTF">2024-12-23T14:45:10Z</dcterms:modified>
</cp:coreProperties>
</file>