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sldIdLst>
    <p:sldId id="270" r:id="rId4"/>
    <p:sldId id="359" r:id="rId5"/>
    <p:sldId id="375" r:id="rId6"/>
    <p:sldId id="376" r:id="rId7"/>
    <p:sldId id="353" r:id="rId8"/>
    <p:sldId id="350" r:id="rId9"/>
    <p:sldId id="351" r:id="rId10"/>
    <p:sldId id="360" r:id="rId11"/>
    <p:sldId id="361" r:id="rId12"/>
    <p:sldId id="377" r:id="rId13"/>
    <p:sldId id="363" r:id="rId14"/>
    <p:sldId id="378" r:id="rId15"/>
    <p:sldId id="362" r:id="rId16"/>
    <p:sldId id="379" r:id="rId17"/>
    <p:sldId id="313" r:id="rId18"/>
    <p:sldId id="380" r:id="rId19"/>
    <p:sldId id="3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00"/>
    <a:srgbClr val="FF0066"/>
    <a:srgbClr val="CC3300"/>
    <a:srgbClr val="00CC00"/>
    <a:srgbClr val="FF0000"/>
    <a:srgbClr val="00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 showGuides="1">
      <p:cViewPr varScale="1">
        <p:scale>
          <a:sx n="74" d="100"/>
          <a:sy n="74" d="100"/>
        </p:scale>
        <p:origin x="101" y="149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/>
              <a:t>Click to edit Master text styles</a:t>
            </a:r>
            <a:endParaRPr lang="vi-VN" altLang="en-US"/>
          </a:p>
          <a:p>
            <a:pPr lvl="1"/>
            <a:r>
              <a:rPr lang="vi-VN" altLang="en-US"/>
              <a:t>Second level</a:t>
            </a:r>
            <a:endParaRPr lang="vi-VN" altLang="en-US"/>
          </a:p>
          <a:p>
            <a:pPr lvl="2"/>
            <a:r>
              <a:rPr lang="vi-VN" altLang="en-US"/>
              <a:t>Third level</a:t>
            </a:r>
            <a:endParaRPr lang="vi-VN" altLang="en-US"/>
          </a:p>
          <a:p>
            <a:pPr lvl="3"/>
            <a:r>
              <a:rPr lang="vi-VN" altLang="en-US"/>
              <a:t>Fourth level</a:t>
            </a:r>
            <a:endParaRPr lang="vi-VN" altLang="en-US"/>
          </a:p>
          <a:p>
            <a:pPr lvl="4"/>
            <a:r>
              <a:rPr lang="vi-VN" altLang="en-US"/>
              <a:t>Fifth level</a:t>
            </a:r>
            <a:endParaRPr lang="vi-VN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053E6F2-020E-4AA2-A22E-F4EC9AA98AE9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10054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latin typeface="Times New Roman" panose="02020603050405020304" pitchFamily="18" charset="0"/>
                <a:sym typeface="+mn-ea"/>
              </a:rPr>
              <a:t>PHÒNG GIÁO DỤC ĐÀO TẠO QUẬN LONG BIÊN</a:t>
            </a:r>
            <a:br>
              <a:rPr sz="2000" b="1" dirty="0">
                <a:latin typeface="Times New Roman" panose="02020603050405020304" pitchFamily="18" charset="0"/>
                <a:sym typeface="+mn-ea"/>
              </a:rPr>
            </a:br>
            <a:r>
              <a:rPr sz="2000" b="1" dirty="0">
                <a:latin typeface="Times New Roman" panose="02020603050405020304" pitchFamily="18" charset="0"/>
                <a:sym typeface="+mn-ea"/>
              </a:rPr>
              <a:t>TRƯỜNG M</a:t>
            </a:r>
            <a:r>
              <a:rPr lang="en-US" sz="2000" b="1" dirty="0">
                <a:latin typeface="Times New Roman" panose="02020603050405020304" pitchFamily="18" charset="0"/>
                <a:sym typeface="+mn-ea"/>
              </a:rPr>
              <a:t>ẦM NON HOA HƯỚNG DƯƠNG </a:t>
            </a:r>
            <a:br>
              <a:rPr sz="2000" b="1" dirty="0">
                <a:solidFill>
                  <a:srgbClr val="FF00FF"/>
                </a:solidFill>
                <a:latin typeface="Times New Roman" panose="02020603050405020304" pitchFamily="18" charset="0"/>
                <a:sym typeface="+mn-ea"/>
              </a:rPr>
            </a:br>
            <a:endParaRPr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286" y="2869336"/>
            <a:ext cx="480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4385" y="3308225"/>
            <a:ext cx="4643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175" y="3772121"/>
            <a:ext cx="2533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rơi”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1912" y="4128239"/>
            <a:ext cx="487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0520" y="4566920"/>
            <a:ext cx="4222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nhỡ ( 4 - 5 tuổi)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6324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2023 -2024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54430"/>
            <a:ext cx="1716405" cy="17164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44035" y="4989830"/>
            <a:ext cx="373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Hiền </a:t>
            </a:r>
            <a:endParaRPr lang="en-US" sz="20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26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82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905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" name="Content Placeholder 1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743200"/>
            <a:ext cx="75438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“Mưa to, mưa nhỏ”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0566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" name="Content Placeholder 1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  <a:endParaRPr lang="en-US" altLang="zh-CN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  <a:endParaRPr lang="en-US" altLang="zh-CN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59469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600200"/>
            <a:ext cx="89007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 </a:t>
            </a:r>
            <a:endParaRPr lang="en-US" sz="4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0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736</Words>
  <Application>WPS Presentation</Application>
  <PresentationFormat>Widescreen</PresentationFormat>
  <Paragraphs>54</Paragraphs>
  <Slides>17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Microsoft YaHei</vt:lpstr>
      <vt:lpstr>Arial Unicode MS</vt:lpstr>
      <vt:lpstr>Aptos Display</vt:lpstr>
      <vt:lpstr>Segoe Print</vt:lpstr>
      <vt:lpstr>Aptos</vt:lpstr>
      <vt:lpstr>Calibri</vt:lpstr>
      <vt:lpstr>等线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Giät n­íc tý xÝu</dc:title>
  <dc:creator>User</dc:creator>
  <cp:lastModifiedBy>Nguyen Thu Hien</cp:lastModifiedBy>
  <cp:revision>131</cp:revision>
  <dcterms:created xsi:type="dcterms:W3CDTF">2009-10-07T10:43:00Z</dcterms:created>
  <dcterms:modified xsi:type="dcterms:W3CDTF">2024-04-25T13:55:00Z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F4F1F2807B1348AA860A6CFA6D9C4EB4_12</vt:lpwstr>
  </property>
  <property fmtid="{D5CDD505-2E9C-101B-9397-08002B2CF9AE}" pid="3" name="KSOProductBuildVer">
    <vt:lpwstr>1033-12.2.0.16731</vt:lpwstr>
  </property>
</Properties>
</file>