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0C9A-FA7A-464E-AE3B-3FB2E5E7F0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99A7-2DF2-498E-9361-D9914A13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1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975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5309" y="406400"/>
            <a:ext cx="483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UỶ BAN NHÂN DÂN QUÂN LONG BIÊN</a:t>
            </a:r>
          </a:p>
          <a:p>
            <a:pPr algn="ctr"/>
            <a:r>
              <a:rPr lang="en-US" dirty="0"/>
              <a:t>TRƯỜNG MẦM NON HOA HƯỚNG DƯƠNG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51" y="1329730"/>
            <a:ext cx="1033298" cy="1033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9818" y="2669309"/>
            <a:ext cx="5818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</a:rPr>
              <a:t>HOẠT ĐỘNG KHÁM PHÁ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309" y="4008582"/>
            <a:ext cx="564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: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nghề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endParaRPr lang="en-US" sz="2800" dirty="0"/>
          </a:p>
          <a:p>
            <a:r>
              <a:rPr lang="en-US" sz="2800" dirty="0" err="1"/>
              <a:t>Lứa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: 4-5 </a:t>
            </a:r>
            <a:r>
              <a:rPr lang="en-US" sz="2800" dirty="0" err="1"/>
              <a:t>tuổi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28655" y="6280727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07" y="0"/>
            <a:ext cx="89917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1348509"/>
            <a:ext cx="1865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thơ</a:t>
            </a:r>
            <a:r>
              <a:rPr lang="en-US" sz="5400" dirty="0" smtClean="0"/>
              <a:t> 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008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905164" y="1921164"/>
            <a:ext cx="234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/>
              <a:t>Câu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đố</a:t>
            </a:r>
            <a:r>
              <a:rPr lang="en-US" sz="4400" i="1" dirty="0" smtClean="0"/>
              <a:t> :</a:t>
            </a:r>
            <a:endParaRPr lang="en-US" sz="4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895929"/>
            <a:ext cx="5977226" cy="4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0"/>
            <a:ext cx="12191999" cy="6858000"/>
          </a:xfrm>
        </p:spPr>
      </p:pic>
      <p:pic>
        <p:nvPicPr>
          <p:cNvPr id="5" name="Bác Đưa Thư Vui Tính - Kính Coong Kính Coong [Official Full H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32219" y="1265409"/>
            <a:ext cx="406400" cy="406400"/>
          </a:xfrm>
          <a:prstGeom prst="rect">
            <a:avLst/>
          </a:prstGeom>
        </p:spPr>
      </p:pic>
      <p:pic>
        <p:nvPicPr>
          <p:cNvPr id="6" name="Anh Phi Công Ơi - Bé Minh Vy - Nhạc Thiếu Nhi Sôi Động Có Lời Hay Nhất Cho B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32219" y="2669777"/>
            <a:ext cx="406400" cy="406400"/>
          </a:xfrm>
          <a:prstGeom prst="rect">
            <a:avLst/>
          </a:prstGeom>
        </p:spPr>
      </p:pic>
      <p:pic>
        <p:nvPicPr>
          <p:cNvPr id="7" name="Cháu yêu cô thợ dệ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76800" y="4039631"/>
            <a:ext cx="461819" cy="525847"/>
          </a:xfrm>
          <a:prstGeom prst="rect">
            <a:avLst/>
          </a:prstGeom>
        </p:spPr>
      </p:pic>
      <p:pic>
        <p:nvPicPr>
          <p:cNvPr id="8" name="Cô Giáo - Xuân Mai [Official MV]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02908" y="5433974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273" y="1321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Trò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chơi</a:t>
            </a:r>
            <a:r>
              <a:rPr lang="en-US" sz="2000" i="1" dirty="0" smtClean="0"/>
              <a:t> : </a:t>
            </a:r>
            <a:r>
              <a:rPr lang="en-US" sz="2000" i="1" dirty="0" err="1" smtClean="0"/>
              <a:t>Nghe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đoán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tên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nghề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nghiệp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42909" y="1260885"/>
            <a:ext cx="321425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dirty="0" err="1"/>
              <a:t>Đ</a:t>
            </a:r>
            <a:r>
              <a:rPr lang="en-US" sz="2400" b="1" dirty="0" err="1" smtClean="0"/>
              <a:t>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72217" y="2725000"/>
            <a:ext cx="313112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</a:t>
            </a:r>
            <a:r>
              <a:rPr lang="en-US" sz="2400" b="1" dirty="0" smtClean="0"/>
              <a:t>Phi </a:t>
            </a:r>
            <a:r>
              <a:rPr lang="en-US" sz="2400" b="1" dirty="0" err="1" smtClean="0"/>
              <a:t>công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18400" y="4148281"/>
            <a:ext cx="303876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err="1" smtClean="0"/>
              <a:t>Thợ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dệt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8400" y="5375564"/>
            <a:ext cx="303876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err="1" smtClean="0"/>
              <a:t>Cô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giáo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5927" y="1260885"/>
            <a:ext cx="210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Bài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hát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3491" y="2669777"/>
            <a:ext cx="219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</a:t>
            </a:r>
            <a:r>
              <a:rPr lang="en-US" sz="2800" b="1" i="1" dirty="0" err="1" smtClean="0"/>
              <a:t>Bài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hát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8764" y="3925455"/>
            <a:ext cx="22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b="1" i="1" dirty="0" err="1" smtClean="0"/>
              <a:t>Bài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hát</a:t>
            </a:r>
            <a:r>
              <a:rPr lang="en-US" sz="2800" b="1" i="1" dirty="0"/>
              <a:t> </a:t>
            </a:r>
            <a:r>
              <a:rPr lang="en-US" sz="2800" b="1" i="1" dirty="0" smtClean="0"/>
              <a:t>3: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8836" y="5255491"/>
            <a:ext cx="216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</a:t>
            </a:r>
            <a:r>
              <a:rPr lang="en-US" sz="2800" b="1" i="1" dirty="0" err="1" smtClean="0"/>
              <a:t>Bài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hát</a:t>
            </a:r>
            <a:r>
              <a:rPr lang="en-US" sz="2800" b="1" i="1" dirty="0"/>
              <a:t> </a:t>
            </a:r>
            <a:r>
              <a:rPr lang="en-US" sz="2800" b="1" i="1" dirty="0" smtClean="0"/>
              <a:t>4:</a:t>
            </a:r>
            <a:endParaRPr lang="en-US" sz="2800" b="1" i="1" dirty="0"/>
          </a:p>
          <a:p>
            <a:endParaRPr lang="en-US" sz="2800" dirty="0"/>
          </a:p>
        </p:txBody>
      </p:sp>
      <p:pic>
        <p:nvPicPr>
          <p:cNvPr id="21" name="Tiếng vỗ tay - hiệu ứng âm thanh - nhạc âm thanh được tuyển chọn nhiều nhất để làm vide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9963" y="62095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7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9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7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8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8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</Words>
  <Application>Microsoft Office PowerPoint</Application>
  <PresentationFormat>Widescreen</PresentationFormat>
  <Paragraphs>17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2024-11-25T14:28:20Z</dcterms:created>
  <dcterms:modified xsi:type="dcterms:W3CDTF">2024-11-25T15:33:17Z</dcterms:modified>
</cp:coreProperties>
</file>