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0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8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1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85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0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7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6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7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1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26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6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5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F0737-BA82-4267-B2BA-BB605D4C7462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E1A51-53D8-4BE7-B761-B27B16DBE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1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04897" y="536028"/>
            <a:ext cx="422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UỶ BAN NHÂN DÂN QUÂN LONG BIÊN</a:t>
            </a:r>
          </a:p>
          <a:p>
            <a:pPr algn="ctr"/>
            <a:r>
              <a:rPr lang="en-US"/>
              <a:t>TRƯỜNG MẦM NON HOA HƯỚNG DƯƠNG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032" y="1182359"/>
            <a:ext cx="1033298" cy="10332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86595" y="2215657"/>
            <a:ext cx="6418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LÀM QUEN VỚI 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82519" y="3849119"/>
            <a:ext cx="48065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: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1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endParaRPr lang="en-US" dirty="0"/>
          </a:p>
          <a:p>
            <a:r>
              <a:rPr lang="en-US" dirty="0" err="1"/>
              <a:t>Lứa</a:t>
            </a:r>
            <a:r>
              <a:rPr lang="en-US" dirty="0"/>
              <a:t> </a:t>
            </a:r>
            <a:r>
              <a:rPr lang="en-US" dirty="0" err="1"/>
              <a:t>tuổi</a:t>
            </a:r>
            <a:r>
              <a:rPr lang="en-US" dirty="0"/>
              <a:t>: 4-5 </a:t>
            </a:r>
            <a:r>
              <a:rPr lang="en-US" dirty="0" err="1" smtClean="0"/>
              <a:t>tuổi</a:t>
            </a:r>
            <a:endParaRPr lang="en-US" dirty="0" smtClean="0"/>
          </a:p>
          <a:p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lượng</a:t>
            </a:r>
            <a:r>
              <a:rPr lang="en-US" dirty="0" smtClean="0"/>
              <a:t> : 20 </a:t>
            </a:r>
            <a:r>
              <a:rPr lang="en-US" dirty="0" err="1" smtClean="0"/>
              <a:t>trẻ</a:t>
            </a:r>
            <a:endParaRPr lang="en-US" dirty="0" smtClean="0"/>
          </a:p>
          <a:p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 smtClean="0"/>
              <a:t>gian</a:t>
            </a:r>
            <a:r>
              <a:rPr lang="en-US" dirty="0" smtClean="0"/>
              <a:t> : 25-30 </a:t>
            </a:r>
            <a:r>
              <a:rPr lang="en-US" dirty="0" err="1" smtClean="0"/>
              <a:t>phút</a:t>
            </a:r>
            <a:endParaRPr lang="en-US" dirty="0" smtClean="0"/>
          </a:p>
          <a:p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: </a:t>
            </a:r>
            <a:r>
              <a:rPr lang="en-US" dirty="0" err="1" smtClean="0"/>
              <a:t>Hà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Thanh</a:t>
            </a:r>
            <a:r>
              <a:rPr lang="en-US" dirty="0" smtClean="0"/>
              <a:t> </a:t>
            </a:r>
            <a:r>
              <a:rPr lang="en-US" dirty="0" err="1" smtClean="0"/>
              <a:t>Hoài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46111" y="5975130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smtClean="0"/>
              <a:t>2024-2025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08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" name="Cháu yêu cô thợ dệ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5345" y="1182147"/>
            <a:ext cx="406400" cy="40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8648" y="680529"/>
            <a:ext cx="61747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accent2"/>
                </a:solidFill>
              </a:rPr>
              <a:t>Bài</a:t>
            </a:r>
            <a:r>
              <a:rPr lang="en-US" sz="4000" dirty="0">
                <a:solidFill>
                  <a:schemeClr val="accent2"/>
                </a:solidFill>
              </a:rPr>
              <a:t> </a:t>
            </a:r>
            <a:r>
              <a:rPr lang="en-US" sz="4000" dirty="0" err="1">
                <a:solidFill>
                  <a:schemeClr val="accent2"/>
                </a:solidFill>
              </a:rPr>
              <a:t>hát</a:t>
            </a:r>
            <a:r>
              <a:rPr lang="en-US" sz="4000" dirty="0">
                <a:solidFill>
                  <a:schemeClr val="accent2"/>
                </a:solidFill>
              </a:rPr>
              <a:t> : </a:t>
            </a:r>
            <a:r>
              <a:rPr lang="en-US" sz="4000" dirty="0" err="1">
                <a:solidFill>
                  <a:schemeClr val="accent2"/>
                </a:solidFill>
              </a:rPr>
              <a:t>Cháu</a:t>
            </a:r>
            <a:r>
              <a:rPr lang="en-US" sz="4000" dirty="0">
                <a:solidFill>
                  <a:schemeClr val="accent2"/>
                </a:solidFill>
              </a:rPr>
              <a:t> </a:t>
            </a:r>
            <a:r>
              <a:rPr lang="en-US" sz="4000" dirty="0" err="1">
                <a:solidFill>
                  <a:schemeClr val="accent2"/>
                </a:solidFill>
              </a:rPr>
              <a:t>yêu</a:t>
            </a:r>
            <a:r>
              <a:rPr lang="en-US" sz="4000" dirty="0">
                <a:solidFill>
                  <a:schemeClr val="accent2"/>
                </a:solidFill>
              </a:rPr>
              <a:t> </a:t>
            </a:r>
            <a:r>
              <a:rPr lang="en-US" sz="4000" dirty="0" err="1">
                <a:solidFill>
                  <a:schemeClr val="accent2"/>
                </a:solidFill>
              </a:rPr>
              <a:t>cô</a:t>
            </a:r>
            <a:r>
              <a:rPr lang="en-US" sz="4000" dirty="0">
                <a:solidFill>
                  <a:schemeClr val="accent2"/>
                </a:solidFill>
              </a:rPr>
              <a:t> </a:t>
            </a:r>
            <a:r>
              <a:rPr lang="en-US" sz="4000" dirty="0" err="1">
                <a:solidFill>
                  <a:schemeClr val="accent2"/>
                </a:solidFill>
              </a:rPr>
              <a:t>thợ</a:t>
            </a:r>
            <a:r>
              <a:rPr lang="en-US" sz="4000" dirty="0">
                <a:solidFill>
                  <a:schemeClr val="accent2"/>
                </a:solidFill>
              </a:rPr>
              <a:t> </a:t>
            </a:r>
            <a:r>
              <a:rPr lang="en-US" sz="4000" dirty="0" err="1">
                <a:solidFill>
                  <a:schemeClr val="accent2"/>
                </a:solidFill>
              </a:rPr>
              <a:t>dệt</a:t>
            </a:r>
            <a:endParaRPr lang="en-US" sz="4000" dirty="0">
              <a:solidFill>
                <a:schemeClr val="accent2"/>
              </a:solidFill>
            </a:endParaRPr>
          </a:p>
        </p:txBody>
      </p:sp>
      <p:pic>
        <p:nvPicPr>
          <p:cNvPr id="8" name="Picture 7" descr="Bài hát Cháu yêu cô thợ dệ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4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068945"/>
            <a:ext cx="7518400" cy="4442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6592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3" name="59643090099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9964" y="1487055"/>
            <a:ext cx="9781309" cy="50061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54764" y="757382"/>
            <a:ext cx="4535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Hướng</a:t>
            </a:r>
            <a:r>
              <a:rPr lang="en-US" sz="2800" dirty="0" smtClean="0"/>
              <a:t> </a:t>
            </a:r>
            <a:r>
              <a:rPr lang="en-US" sz="2800" dirty="0" err="1" smtClean="0"/>
              <a:t>dẫn</a:t>
            </a:r>
            <a:r>
              <a:rPr lang="en-US" sz="2800" dirty="0" smtClean="0"/>
              <a:t> </a:t>
            </a:r>
            <a:r>
              <a:rPr lang="en-US" sz="2800" dirty="0" err="1" smtClean="0"/>
              <a:t>trẻ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đo</a:t>
            </a:r>
            <a:r>
              <a:rPr lang="en-US" sz="2800" dirty="0" smtClean="0"/>
              <a:t>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18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9823" y="2513688"/>
            <a:ext cx="8176686" cy="105813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8485" y="1205163"/>
            <a:ext cx="917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D¹y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trÎ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®o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chiÒu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dµi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®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èi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t­uîng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b»ng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1 ®¬n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vÞ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</a:rPr>
              <a:t> ®o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sp>
        <p:nvSpPr>
          <p:cNvPr id="8" name="Explosion 1 7"/>
          <p:cNvSpPr/>
          <p:nvPr/>
        </p:nvSpPr>
        <p:spPr>
          <a:xfrm>
            <a:off x="6804666" y="3034337"/>
            <a:ext cx="2129245" cy="1636171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Đối tượng đo</a:t>
            </a:r>
          </a:p>
        </p:txBody>
      </p:sp>
      <p:sp>
        <p:nvSpPr>
          <p:cNvPr id="9" name="Rectangle 8"/>
          <p:cNvSpPr/>
          <p:nvPr/>
        </p:nvSpPr>
        <p:spPr>
          <a:xfrm>
            <a:off x="8503326" y="4894871"/>
            <a:ext cx="1946366" cy="64008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2 9"/>
          <p:cNvSpPr/>
          <p:nvPr/>
        </p:nvSpPr>
        <p:spPr>
          <a:xfrm>
            <a:off x="9888636" y="5068796"/>
            <a:ext cx="1878030" cy="145457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Thước đo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76218" y="3852422"/>
            <a:ext cx="4719782" cy="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3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3968" y="2370866"/>
            <a:ext cx="8549199" cy="105813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2706" y="2687300"/>
            <a:ext cx="2096201" cy="751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3160170" y="2645872"/>
            <a:ext cx="0" cy="794454"/>
          </a:xfrm>
          <a:prstGeom prst="line">
            <a:avLst/>
          </a:prstGeom>
          <a:ln w="698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317702" y="2658935"/>
            <a:ext cx="0" cy="794454"/>
          </a:xfrm>
          <a:prstGeom prst="line">
            <a:avLst/>
          </a:prstGeom>
          <a:ln w="698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7487749" y="2692899"/>
            <a:ext cx="0" cy="760490"/>
          </a:xfrm>
          <a:prstGeom prst="line">
            <a:avLst/>
          </a:prstGeom>
          <a:ln w="698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ED8FBCC-5E3E-E2E6-912B-2F1E4B24A667}"/>
              </a:ext>
            </a:extLst>
          </p:cNvPr>
          <p:cNvSpPr txBox="1"/>
          <p:nvPr/>
        </p:nvSpPr>
        <p:spPr>
          <a:xfrm>
            <a:off x="1813817" y="2624542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694C37-4FF1-86C3-C3B8-353D42C7430C}"/>
              </a:ext>
            </a:extLst>
          </p:cNvPr>
          <p:cNvSpPr txBox="1"/>
          <p:nvPr/>
        </p:nvSpPr>
        <p:spPr>
          <a:xfrm>
            <a:off x="3997474" y="2607560"/>
            <a:ext cx="535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F42521-57E9-971F-F3FF-FFA25B4585E7}"/>
              </a:ext>
            </a:extLst>
          </p:cNvPr>
          <p:cNvSpPr txBox="1"/>
          <p:nvPr/>
        </p:nvSpPr>
        <p:spPr>
          <a:xfrm>
            <a:off x="6186954" y="2578555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4CD2AB-C3A9-856A-D3CB-5D552FECFE27}"/>
              </a:ext>
            </a:extLst>
          </p:cNvPr>
          <p:cNvSpPr txBox="1"/>
          <p:nvPr/>
        </p:nvSpPr>
        <p:spPr>
          <a:xfrm>
            <a:off x="8296919" y="2607559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6909" y="1006764"/>
            <a:ext cx="527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95718" y="2370866"/>
            <a:ext cx="1265382" cy="10370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076873" y="2238213"/>
            <a:ext cx="1110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4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34265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1296 L 0.17617 0.001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08 -0.00047 L 0.3526 0.003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468 -0.00047 L 0.52968 -0.000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4" grpId="3" animBg="1"/>
      <p:bldP spid="4" grpId="4" animBg="1"/>
      <p:bldP spid="30" grpId="0"/>
      <p:bldP spid="31" grpId="0"/>
      <p:bldP spid="32" grpId="0"/>
      <p:bldP spid="33" grpId="0"/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4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101</Words>
  <Application>Microsoft Office PowerPoint</Application>
  <PresentationFormat>Widescreen</PresentationFormat>
  <Paragraphs>20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43</cp:revision>
  <dcterms:created xsi:type="dcterms:W3CDTF">2024-03-28T05:03:24Z</dcterms:created>
  <dcterms:modified xsi:type="dcterms:W3CDTF">2024-10-24T16:30:12Z</dcterms:modified>
</cp:coreProperties>
</file>