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16"/>
  </p:notesMasterIdLst>
  <p:sldIdLst>
    <p:sldId id="294" r:id="rId3"/>
    <p:sldId id="295" r:id="rId4"/>
    <p:sldId id="297" r:id="rId5"/>
    <p:sldId id="298" r:id="rId6"/>
    <p:sldId id="312" r:id="rId7"/>
    <p:sldId id="313" r:id="rId8"/>
    <p:sldId id="314" r:id="rId9"/>
    <p:sldId id="315" r:id="rId10"/>
    <p:sldId id="300" r:id="rId11"/>
    <p:sldId id="301" r:id="rId12"/>
    <p:sldId id="303" r:id="rId13"/>
    <p:sldId id="307" r:id="rId14"/>
    <p:sldId id="26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2E3"/>
    <a:srgbClr val="FBE090"/>
    <a:srgbClr val="A9D2D2"/>
    <a:srgbClr val="FAADAA"/>
    <a:srgbClr val="42210F"/>
    <a:srgbClr val="60380F"/>
    <a:srgbClr val="F5AC47"/>
    <a:srgbClr val="40797E"/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0" autoAdjust="0"/>
    <p:restoredTop sz="93333" autoAdjust="0"/>
  </p:normalViewPr>
  <p:slideViewPr>
    <p:cSldViewPr snapToGrid="0" showGuides="1">
      <p:cViewPr varScale="1">
        <p:scale>
          <a:sx n="65" d="100"/>
          <a:sy n="65" d="100"/>
        </p:scale>
        <p:origin x="948" y="66"/>
      </p:cViewPr>
      <p:guideLst>
        <p:guide orient="horz" pos="22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81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37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2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9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97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5401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00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5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3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8A7A781-4B8D-475B-BFD8-2CD6BAC335A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6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9.xml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tags" Target="../tags/tag20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4.jp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6.jp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46" y="890301"/>
            <a:ext cx="7908290" cy="605948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324048" y="1905728"/>
            <a:ext cx="74497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4800" b="1" spc="-300" noProof="1">
                <a:solidFill>
                  <a:srgbClr val="00206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THÍ NGHIỆM:</a:t>
            </a:r>
          </a:p>
          <a:p>
            <a:pPr algn="ctr" fontAlgn="auto">
              <a:defRPr/>
            </a:pPr>
            <a:r>
              <a:rPr lang="vi-VN" altLang="zh-CN" sz="4800" b="1" spc="-300" noProof="1">
                <a:solidFill>
                  <a:srgbClr val="00206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HOA NỞ TRONG NƯỚC</a:t>
            </a:r>
            <a:endParaRPr lang="zh-CN" altLang="en-US" sz="4800" b="1" spc="-300" noProof="1">
              <a:solidFill>
                <a:srgbClr val="002060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 rot="840000">
            <a:off x="5776414" y="992788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321" y="2409670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5202" y="2586843"/>
            <a:ext cx="4437380" cy="460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67552-6381-4685-A929-44337818AB05}"/>
              </a:ext>
            </a:extLst>
          </p:cNvPr>
          <p:cNvSpPr txBox="1"/>
          <p:nvPr/>
        </p:nvSpPr>
        <p:spPr>
          <a:xfrm>
            <a:off x="3339586" y="-30651"/>
            <a:ext cx="541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E49F1-6072-4543-9FA2-E48D8A5B876E}"/>
              </a:ext>
            </a:extLst>
          </p:cNvPr>
          <p:cNvSpPr txBox="1"/>
          <p:nvPr/>
        </p:nvSpPr>
        <p:spPr>
          <a:xfrm>
            <a:off x="3891577" y="3681669"/>
            <a:ext cx="365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4-5 tuổi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74821-CFBB-7E3E-91B3-E671667A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22" y="829777"/>
            <a:ext cx="106045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827530" y="-140970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1CB6643-E90E-4386-A671-B86D37E0B0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28" y="-15606"/>
            <a:ext cx="12009399" cy="6873606"/>
          </a:xfrm>
          <a:prstGeom prst="rect">
            <a:avLst/>
          </a:prstGeom>
        </p:spPr>
      </p:pic>
      <p:pic>
        <p:nvPicPr>
          <p:cNvPr id="86" name="图片 85" descr="D:\PPT\包图网\素材\微信截图_20211013140629.png微信截图_202110131406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57602" y="4664075"/>
            <a:ext cx="2910205" cy="2580640"/>
          </a:xfrm>
          <a:prstGeom prst="rect">
            <a:avLst/>
          </a:prstGeom>
        </p:spPr>
      </p:pic>
      <p:pic>
        <p:nvPicPr>
          <p:cNvPr id="154" name="图片 153" descr="D:\PPT\包图网\素材\微信截图_20211013140629.png微信截图_202110131406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65139" y="4385583"/>
            <a:ext cx="2944495" cy="261112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7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7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8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9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158826" y="840534"/>
            <a:ext cx="5487670" cy="1149350"/>
            <a:chOff x="4950" y="1375"/>
            <a:chExt cx="8642" cy="1810"/>
          </a:xfrm>
        </p:grpSpPr>
        <p:grpSp>
          <p:nvGrpSpPr>
            <p:cNvPr id="19" name="Google Shape;7256;p43"/>
            <p:cNvGrpSpPr/>
            <p:nvPr/>
          </p:nvGrpSpPr>
          <p:grpSpPr>
            <a:xfrm>
              <a:off x="5758" y="2776"/>
              <a:ext cx="7502" cy="409"/>
              <a:chOff x="3962000" y="4060525"/>
              <a:chExt cx="2324125" cy="174750"/>
            </a:xfrm>
          </p:grpSpPr>
          <p:sp>
            <p:nvSpPr>
              <p:cNvPr id="31" name="Google Shape;7257;p43"/>
              <p:cNvSpPr/>
              <p:nvPr/>
            </p:nvSpPr>
            <p:spPr>
              <a:xfrm>
                <a:off x="3962000" y="4060525"/>
                <a:ext cx="11178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44715" h="6759" extrusionOk="0">
                    <a:moveTo>
                      <a:pt x="9249" y="189"/>
                    </a:moveTo>
                    <a:lnTo>
                      <a:pt x="9605" y="168"/>
                    </a:lnTo>
                    <a:cubicBezTo>
                      <a:pt x="9730" y="377"/>
                      <a:pt x="10023" y="377"/>
                      <a:pt x="10128" y="168"/>
                    </a:cubicBezTo>
                    <a:lnTo>
                      <a:pt x="11048" y="168"/>
                    </a:lnTo>
                    <a:cubicBezTo>
                      <a:pt x="11174" y="377"/>
                      <a:pt x="11404" y="356"/>
                      <a:pt x="11572" y="440"/>
                    </a:cubicBezTo>
                    <a:cubicBezTo>
                      <a:pt x="11969" y="607"/>
                      <a:pt x="12199" y="440"/>
                      <a:pt x="12262" y="42"/>
                    </a:cubicBezTo>
                    <a:lnTo>
                      <a:pt x="12618" y="42"/>
                    </a:lnTo>
                    <a:cubicBezTo>
                      <a:pt x="13078" y="838"/>
                      <a:pt x="13517" y="838"/>
                      <a:pt x="14041" y="42"/>
                    </a:cubicBezTo>
                    <a:cubicBezTo>
                      <a:pt x="14229" y="1"/>
                      <a:pt x="14396" y="1"/>
                      <a:pt x="14564" y="63"/>
                    </a:cubicBezTo>
                    <a:cubicBezTo>
                      <a:pt x="14606" y="210"/>
                      <a:pt x="14731" y="314"/>
                      <a:pt x="14878" y="335"/>
                    </a:cubicBezTo>
                    <a:cubicBezTo>
                      <a:pt x="15422" y="461"/>
                      <a:pt x="16007" y="398"/>
                      <a:pt x="16510" y="168"/>
                    </a:cubicBezTo>
                    <a:cubicBezTo>
                      <a:pt x="16865" y="147"/>
                      <a:pt x="17221" y="168"/>
                      <a:pt x="17577" y="231"/>
                    </a:cubicBezTo>
                    <a:cubicBezTo>
                      <a:pt x="17807" y="607"/>
                      <a:pt x="18372" y="628"/>
                      <a:pt x="18455" y="1193"/>
                    </a:cubicBezTo>
                    <a:cubicBezTo>
                      <a:pt x="18623" y="900"/>
                      <a:pt x="18790" y="628"/>
                      <a:pt x="18979" y="356"/>
                    </a:cubicBezTo>
                    <a:cubicBezTo>
                      <a:pt x="19292" y="294"/>
                      <a:pt x="19606" y="314"/>
                      <a:pt x="19920" y="419"/>
                    </a:cubicBezTo>
                    <a:cubicBezTo>
                      <a:pt x="20108" y="566"/>
                      <a:pt x="20339" y="712"/>
                      <a:pt x="20569" y="817"/>
                    </a:cubicBezTo>
                    <a:cubicBezTo>
                      <a:pt x="20924" y="900"/>
                      <a:pt x="21301" y="963"/>
                      <a:pt x="21301" y="398"/>
                    </a:cubicBezTo>
                    <a:cubicBezTo>
                      <a:pt x="21887" y="294"/>
                      <a:pt x="22494" y="294"/>
                      <a:pt x="23059" y="398"/>
                    </a:cubicBezTo>
                    <a:cubicBezTo>
                      <a:pt x="23059" y="858"/>
                      <a:pt x="23414" y="1130"/>
                      <a:pt x="23561" y="1507"/>
                    </a:cubicBezTo>
                    <a:cubicBezTo>
                      <a:pt x="23833" y="1361"/>
                      <a:pt x="23833" y="1130"/>
                      <a:pt x="23896" y="963"/>
                    </a:cubicBezTo>
                    <a:cubicBezTo>
                      <a:pt x="23937" y="754"/>
                      <a:pt x="23958" y="566"/>
                      <a:pt x="23958" y="356"/>
                    </a:cubicBezTo>
                    <a:cubicBezTo>
                      <a:pt x="24314" y="294"/>
                      <a:pt x="24670" y="314"/>
                      <a:pt x="25005" y="398"/>
                    </a:cubicBezTo>
                    <a:cubicBezTo>
                      <a:pt x="25025" y="545"/>
                      <a:pt x="25005" y="796"/>
                      <a:pt x="25214" y="796"/>
                    </a:cubicBezTo>
                    <a:cubicBezTo>
                      <a:pt x="25549" y="796"/>
                      <a:pt x="25946" y="796"/>
                      <a:pt x="26072" y="335"/>
                    </a:cubicBezTo>
                    <a:lnTo>
                      <a:pt x="28206" y="356"/>
                    </a:lnTo>
                    <a:cubicBezTo>
                      <a:pt x="28248" y="628"/>
                      <a:pt x="28436" y="670"/>
                      <a:pt x="28666" y="670"/>
                    </a:cubicBezTo>
                    <a:cubicBezTo>
                      <a:pt x="29336" y="712"/>
                      <a:pt x="30005" y="607"/>
                      <a:pt x="30696" y="733"/>
                    </a:cubicBezTo>
                    <a:cubicBezTo>
                      <a:pt x="30947" y="796"/>
                      <a:pt x="31031" y="566"/>
                      <a:pt x="31051" y="335"/>
                    </a:cubicBezTo>
                    <a:cubicBezTo>
                      <a:pt x="31282" y="294"/>
                      <a:pt x="31533" y="314"/>
                      <a:pt x="31742" y="419"/>
                    </a:cubicBezTo>
                    <a:cubicBezTo>
                      <a:pt x="31805" y="586"/>
                      <a:pt x="31972" y="691"/>
                      <a:pt x="32139" y="670"/>
                    </a:cubicBezTo>
                    <a:lnTo>
                      <a:pt x="32997" y="670"/>
                    </a:lnTo>
                    <a:cubicBezTo>
                      <a:pt x="32997" y="900"/>
                      <a:pt x="32997" y="1151"/>
                      <a:pt x="33311" y="1193"/>
                    </a:cubicBezTo>
                    <a:cubicBezTo>
                      <a:pt x="33520" y="1235"/>
                      <a:pt x="33709" y="1130"/>
                      <a:pt x="33813" y="942"/>
                    </a:cubicBezTo>
                    <a:cubicBezTo>
                      <a:pt x="33855" y="817"/>
                      <a:pt x="33876" y="670"/>
                      <a:pt x="33876" y="545"/>
                    </a:cubicBezTo>
                    <a:cubicBezTo>
                      <a:pt x="34169" y="503"/>
                      <a:pt x="34483" y="524"/>
                      <a:pt x="34755" y="607"/>
                    </a:cubicBezTo>
                    <a:cubicBezTo>
                      <a:pt x="34755" y="712"/>
                      <a:pt x="34839" y="817"/>
                      <a:pt x="34943" y="858"/>
                    </a:cubicBezTo>
                    <a:cubicBezTo>
                      <a:pt x="34880" y="1193"/>
                      <a:pt x="35173" y="1507"/>
                      <a:pt x="35006" y="1863"/>
                    </a:cubicBezTo>
                    <a:cubicBezTo>
                      <a:pt x="34943" y="2009"/>
                      <a:pt x="35069" y="2156"/>
                      <a:pt x="35215" y="2198"/>
                    </a:cubicBezTo>
                    <a:cubicBezTo>
                      <a:pt x="35383" y="2239"/>
                      <a:pt x="35571" y="2198"/>
                      <a:pt x="35676" y="2051"/>
                    </a:cubicBezTo>
                    <a:cubicBezTo>
                      <a:pt x="35822" y="1947"/>
                      <a:pt x="35759" y="1821"/>
                      <a:pt x="35676" y="1674"/>
                    </a:cubicBezTo>
                    <a:cubicBezTo>
                      <a:pt x="35424" y="1256"/>
                      <a:pt x="35550" y="984"/>
                      <a:pt x="36010" y="858"/>
                    </a:cubicBezTo>
                    <a:cubicBezTo>
                      <a:pt x="36261" y="879"/>
                      <a:pt x="36533" y="775"/>
                      <a:pt x="36722" y="1026"/>
                    </a:cubicBezTo>
                    <a:cubicBezTo>
                      <a:pt x="36408" y="1172"/>
                      <a:pt x="36345" y="1444"/>
                      <a:pt x="36366" y="1737"/>
                    </a:cubicBezTo>
                    <a:lnTo>
                      <a:pt x="36303" y="1779"/>
                    </a:lnTo>
                    <a:lnTo>
                      <a:pt x="36324" y="1821"/>
                    </a:lnTo>
                    <a:lnTo>
                      <a:pt x="36366" y="1737"/>
                    </a:lnTo>
                    <a:cubicBezTo>
                      <a:pt x="36638" y="1695"/>
                      <a:pt x="36889" y="2051"/>
                      <a:pt x="37182" y="1800"/>
                    </a:cubicBezTo>
                    <a:cubicBezTo>
                      <a:pt x="37119" y="1528"/>
                      <a:pt x="36826" y="1340"/>
                      <a:pt x="36910" y="1026"/>
                    </a:cubicBezTo>
                    <a:cubicBezTo>
                      <a:pt x="37224" y="1005"/>
                      <a:pt x="37517" y="879"/>
                      <a:pt x="37789" y="691"/>
                    </a:cubicBezTo>
                    <a:lnTo>
                      <a:pt x="38145" y="691"/>
                    </a:lnTo>
                    <a:lnTo>
                      <a:pt x="38312" y="858"/>
                    </a:lnTo>
                    <a:cubicBezTo>
                      <a:pt x="38626" y="1172"/>
                      <a:pt x="38689" y="1633"/>
                      <a:pt x="38919" y="2030"/>
                    </a:cubicBezTo>
                    <a:cubicBezTo>
                      <a:pt x="38856" y="1444"/>
                      <a:pt x="39421" y="1277"/>
                      <a:pt x="39567" y="858"/>
                    </a:cubicBezTo>
                    <a:lnTo>
                      <a:pt x="39923" y="858"/>
                    </a:lnTo>
                    <a:cubicBezTo>
                      <a:pt x="39965" y="1382"/>
                      <a:pt x="40676" y="1298"/>
                      <a:pt x="40739" y="1821"/>
                    </a:cubicBezTo>
                    <a:cubicBezTo>
                      <a:pt x="40781" y="1821"/>
                      <a:pt x="40844" y="1821"/>
                      <a:pt x="40886" y="1821"/>
                    </a:cubicBezTo>
                    <a:cubicBezTo>
                      <a:pt x="41534" y="1800"/>
                      <a:pt x="42141" y="1528"/>
                      <a:pt x="42580" y="1026"/>
                    </a:cubicBezTo>
                    <a:lnTo>
                      <a:pt x="42580" y="1026"/>
                    </a:lnTo>
                    <a:cubicBezTo>
                      <a:pt x="42873" y="1068"/>
                      <a:pt x="43145" y="1110"/>
                      <a:pt x="43438" y="1151"/>
                    </a:cubicBezTo>
                    <a:cubicBezTo>
                      <a:pt x="43522" y="1151"/>
                      <a:pt x="43606" y="1172"/>
                      <a:pt x="43606" y="1277"/>
                    </a:cubicBezTo>
                    <a:cubicBezTo>
                      <a:pt x="43606" y="1361"/>
                      <a:pt x="43564" y="1444"/>
                      <a:pt x="43501" y="1486"/>
                    </a:cubicBezTo>
                    <a:cubicBezTo>
                      <a:pt x="43417" y="1549"/>
                      <a:pt x="43292" y="1591"/>
                      <a:pt x="43187" y="1612"/>
                    </a:cubicBezTo>
                    <a:cubicBezTo>
                      <a:pt x="42706" y="1716"/>
                      <a:pt x="42476" y="1947"/>
                      <a:pt x="42706" y="2470"/>
                    </a:cubicBezTo>
                    <a:cubicBezTo>
                      <a:pt x="42748" y="2574"/>
                      <a:pt x="42580" y="2721"/>
                      <a:pt x="42727" y="2888"/>
                    </a:cubicBezTo>
                    <a:cubicBezTo>
                      <a:pt x="42978" y="2867"/>
                      <a:pt x="43145" y="2532"/>
                      <a:pt x="43459" y="2637"/>
                    </a:cubicBezTo>
                    <a:cubicBezTo>
                      <a:pt x="43501" y="3014"/>
                      <a:pt x="43836" y="3035"/>
                      <a:pt x="44087" y="3181"/>
                    </a:cubicBezTo>
                    <a:cubicBezTo>
                      <a:pt x="44317" y="3327"/>
                      <a:pt x="44715" y="3474"/>
                      <a:pt x="44610" y="3976"/>
                    </a:cubicBezTo>
                    <a:cubicBezTo>
                      <a:pt x="44422" y="4687"/>
                      <a:pt x="44338" y="4813"/>
                      <a:pt x="43606" y="4750"/>
                    </a:cubicBezTo>
                    <a:cubicBezTo>
                      <a:pt x="43229" y="4708"/>
                      <a:pt x="42852" y="4646"/>
                      <a:pt x="42497" y="4520"/>
                    </a:cubicBezTo>
                    <a:cubicBezTo>
                      <a:pt x="41848" y="4311"/>
                      <a:pt x="41158" y="4436"/>
                      <a:pt x="40614" y="4813"/>
                    </a:cubicBezTo>
                    <a:cubicBezTo>
                      <a:pt x="40132" y="5232"/>
                      <a:pt x="40090" y="5232"/>
                      <a:pt x="39693" y="4667"/>
                    </a:cubicBezTo>
                    <a:cubicBezTo>
                      <a:pt x="39609" y="4520"/>
                      <a:pt x="39526" y="4248"/>
                      <a:pt x="39358" y="4311"/>
                    </a:cubicBezTo>
                    <a:cubicBezTo>
                      <a:pt x="38730" y="4604"/>
                      <a:pt x="38437" y="4206"/>
                      <a:pt x="38186" y="3683"/>
                    </a:cubicBezTo>
                    <a:cubicBezTo>
                      <a:pt x="37747" y="4018"/>
                      <a:pt x="37391" y="4415"/>
                      <a:pt x="36826" y="4102"/>
                    </a:cubicBezTo>
                    <a:cubicBezTo>
                      <a:pt x="36826" y="4708"/>
                      <a:pt x="36826" y="4708"/>
                      <a:pt x="36387" y="5294"/>
                    </a:cubicBezTo>
                    <a:cubicBezTo>
                      <a:pt x="36324" y="5378"/>
                      <a:pt x="36261" y="5483"/>
                      <a:pt x="36199" y="5587"/>
                    </a:cubicBezTo>
                    <a:cubicBezTo>
                      <a:pt x="35843" y="6048"/>
                      <a:pt x="35822" y="6027"/>
                      <a:pt x="35383" y="5692"/>
                    </a:cubicBezTo>
                    <a:cubicBezTo>
                      <a:pt x="35215" y="5566"/>
                      <a:pt x="35173" y="5399"/>
                      <a:pt x="35069" y="5273"/>
                    </a:cubicBezTo>
                    <a:cubicBezTo>
                      <a:pt x="34818" y="5001"/>
                      <a:pt x="34336" y="5106"/>
                      <a:pt x="34253" y="5483"/>
                    </a:cubicBezTo>
                    <a:cubicBezTo>
                      <a:pt x="34044" y="6089"/>
                      <a:pt x="33813" y="6131"/>
                      <a:pt x="33248" y="5817"/>
                    </a:cubicBezTo>
                    <a:cubicBezTo>
                      <a:pt x="32914" y="5629"/>
                      <a:pt x="32851" y="5252"/>
                      <a:pt x="32558" y="5043"/>
                    </a:cubicBezTo>
                    <a:cubicBezTo>
                      <a:pt x="32453" y="4960"/>
                      <a:pt x="32391" y="4771"/>
                      <a:pt x="32202" y="4897"/>
                    </a:cubicBezTo>
                    <a:cubicBezTo>
                      <a:pt x="32098" y="4980"/>
                      <a:pt x="32160" y="5106"/>
                      <a:pt x="32202" y="5232"/>
                    </a:cubicBezTo>
                    <a:cubicBezTo>
                      <a:pt x="32411" y="5817"/>
                      <a:pt x="32391" y="5817"/>
                      <a:pt x="31847" y="6068"/>
                    </a:cubicBezTo>
                    <a:cubicBezTo>
                      <a:pt x="31637" y="6173"/>
                      <a:pt x="31428" y="6278"/>
                      <a:pt x="31240" y="6424"/>
                    </a:cubicBezTo>
                    <a:cubicBezTo>
                      <a:pt x="31031" y="6550"/>
                      <a:pt x="30717" y="6633"/>
                      <a:pt x="30570" y="6487"/>
                    </a:cubicBezTo>
                    <a:cubicBezTo>
                      <a:pt x="30131" y="6110"/>
                      <a:pt x="29901" y="6424"/>
                      <a:pt x="29650" y="6696"/>
                    </a:cubicBezTo>
                    <a:cubicBezTo>
                      <a:pt x="28875" y="6759"/>
                      <a:pt x="28101" y="6717"/>
                      <a:pt x="27327" y="6612"/>
                    </a:cubicBezTo>
                    <a:cubicBezTo>
                      <a:pt x="27285" y="6550"/>
                      <a:pt x="27243" y="6445"/>
                      <a:pt x="27181" y="6424"/>
                    </a:cubicBezTo>
                    <a:cubicBezTo>
                      <a:pt x="27034" y="6403"/>
                      <a:pt x="26992" y="6529"/>
                      <a:pt x="26971" y="6633"/>
                    </a:cubicBezTo>
                    <a:cubicBezTo>
                      <a:pt x="26804" y="6696"/>
                      <a:pt x="26616" y="6675"/>
                      <a:pt x="26448" y="6592"/>
                    </a:cubicBezTo>
                    <a:cubicBezTo>
                      <a:pt x="26302" y="5964"/>
                      <a:pt x="26218" y="5880"/>
                      <a:pt x="25758" y="6110"/>
                    </a:cubicBezTo>
                    <a:cubicBezTo>
                      <a:pt x="25507" y="6236"/>
                      <a:pt x="25297" y="6424"/>
                      <a:pt x="25025" y="6320"/>
                    </a:cubicBezTo>
                    <a:cubicBezTo>
                      <a:pt x="24481" y="6131"/>
                      <a:pt x="23833" y="6257"/>
                      <a:pt x="23372" y="5817"/>
                    </a:cubicBezTo>
                    <a:cubicBezTo>
                      <a:pt x="23268" y="5692"/>
                      <a:pt x="23100" y="5671"/>
                      <a:pt x="22954" y="5713"/>
                    </a:cubicBezTo>
                    <a:cubicBezTo>
                      <a:pt x="22536" y="5943"/>
                      <a:pt x="22410" y="5692"/>
                      <a:pt x="22284" y="5336"/>
                    </a:cubicBezTo>
                    <a:cubicBezTo>
                      <a:pt x="22222" y="5169"/>
                      <a:pt x="22264" y="4897"/>
                      <a:pt x="21887" y="4855"/>
                    </a:cubicBezTo>
                    <a:cubicBezTo>
                      <a:pt x="21971" y="5629"/>
                      <a:pt x="21510" y="5985"/>
                      <a:pt x="20883" y="6257"/>
                    </a:cubicBezTo>
                    <a:cubicBezTo>
                      <a:pt x="20820" y="6278"/>
                      <a:pt x="20799" y="6403"/>
                      <a:pt x="20757" y="6487"/>
                    </a:cubicBezTo>
                    <a:lnTo>
                      <a:pt x="20422" y="6487"/>
                    </a:lnTo>
                    <a:cubicBezTo>
                      <a:pt x="20150" y="6110"/>
                      <a:pt x="20108" y="6110"/>
                      <a:pt x="19899" y="6508"/>
                    </a:cubicBezTo>
                    <a:cubicBezTo>
                      <a:pt x="19418" y="6571"/>
                      <a:pt x="18937" y="6571"/>
                      <a:pt x="18476" y="6508"/>
                    </a:cubicBezTo>
                    <a:cubicBezTo>
                      <a:pt x="18455" y="6445"/>
                      <a:pt x="18435" y="6340"/>
                      <a:pt x="18414" y="6340"/>
                    </a:cubicBezTo>
                    <a:cubicBezTo>
                      <a:pt x="17598" y="6215"/>
                      <a:pt x="16823" y="5880"/>
                      <a:pt x="16154" y="5399"/>
                    </a:cubicBezTo>
                    <a:cubicBezTo>
                      <a:pt x="15986" y="5273"/>
                      <a:pt x="15735" y="5315"/>
                      <a:pt x="15589" y="5462"/>
                    </a:cubicBezTo>
                    <a:cubicBezTo>
                      <a:pt x="15422" y="5629"/>
                      <a:pt x="15275" y="5796"/>
                      <a:pt x="15108" y="5985"/>
                    </a:cubicBezTo>
                    <a:cubicBezTo>
                      <a:pt x="14940" y="6027"/>
                      <a:pt x="14752" y="6027"/>
                      <a:pt x="14564" y="5985"/>
                    </a:cubicBezTo>
                    <a:cubicBezTo>
                      <a:pt x="14208" y="5566"/>
                      <a:pt x="14041" y="5566"/>
                      <a:pt x="13685" y="5985"/>
                    </a:cubicBezTo>
                    <a:cubicBezTo>
                      <a:pt x="13497" y="6027"/>
                      <a:pt x="13329" y="6006"/>
                      <a:pt x="13162" y="5922"/>
                    </a:cubicBezTo>
                    <a:cubicBezTo>
                      <a:pt x="13036" y="5608"/>
                      <a:pt x="12848" y="5608"/>
                      <a:pt x="12639" y="5838"/>
                    </a:cubicBezTo>
                    <a:lnTo>
                      <a:pt x="11551" y="5817"/>
                    </a:lnTo>
                    <a:cubicBezTo>
                      <a:pt x="11446" y="5629"/>
                      <a:pt x="11153" y="5629"/>
                      <a:pt x="11028" y="5817"/>
                    </a:cubicBezTo>
                    <a:cubicBezTo>
                      <a:pt x="10797" y="5859"/>
                      <a:pt x="10546" y="5859"/>
                      <a:pt x="10316" y="5817"/>
                    </a:cubicBezTo>
                    <a:cubicBezTo>
                      <a:pt x="10002" y="5399"/>
                      <a:pt x="9835" y="5378"/>
                      <a:pt x="9437" y="5755"/>
                    </a:cubicBezTo>
                    <a:cubicBezTo>
                      <a:pt x="8663" y="5922"/>
                      <a:pt x="7889" y="5817"/>
                      <a:pt x="7115" y="5817"/>
                    </a:cubicBezTo>
                    <a:cubicBezTo>
                      <a:pt x="6906" y="5608"/>
                      <a:pt x="6717" y="5608"/>
                      <a:pt x="6592" y="5901"/>
                    </a:cubicBezTo>
                    <a:cubicBezTo>
                      <a:pt x="6362" y="6006"/>
                      <a:pt x="6131" y="6027"/>
                      <a:pt x="5880" y="6006"/>
                    </a:cubicBezTo>
                    <a:cubicBezTo>
                      <a:pt x="5462" y="5587"/>
                      <a:pt x="4771" y="5524"/>
                      <a:pt x="4269" y="5880"/>
                    </a:cubicBezTo>
                    <a:cubicBezTo>
                      <a:pt x="3516" y="5796"/>
                      <a:pt x="2805" y="5504"/>
                      <a:pt x="2072" y="5315"/>
                    </a:cubicBezTo>
                    <a:cubicBezTo>
                      <a:pt x="1110" y="5085"/>
                      <a:pt x="670" y="4290"/>
                      <a:pt x="377" y="3432"/>
                    </a:cubicBezTo>
                    <a:cubicBezTo>
                      <a:pt x="210" y="2909"/>
                      <a:pt x="1" y="2407"/>
                      <a:pt x="210" y="1821"/>
                    </a:cubicBezTo>
                    <a:cubicBezTo>
                      <a:pt x="482" y="1026"/>
                      <a:pt x="984" y="586"/>
                      <a:pt x="1800" y="524"/>
                    </a:cubicBezTo>
                    <a:cubicBezTo>
                      <a:pt x="2219" y="503"/>
                      <a:pt x="2637" y="524"/>
                      <a:pt x="3035" y="503"/>
                    </a:cubicBezTo>
                    <a:cubicBezTo>
                      <a:pt x="3453" y="1319"/>
                      <a:pt x="4144" y="545"/>
                      <a:pt x="4667" y="796"/>
                    </a:cubicBezTo>
                    <a:cubicBezTo>
                      <a:pt x="4834" y="879"/>
                      <a:pt x="5022" y="817"/>
                      <a:pt x="5106" y="649"/>
                    </a:cubicBezTo>
                    <a:cubicBezTo>
                      <a:pt x="5127" y="566"/>
                      <a:pt x="5169" y="482"/>
                      <a:pt x="5190" y="398"/>
                    </a:cubicBezTo>
                    <a:cubicBezTo>
                      <a:pt x="5357" y="356"/>
                      <a:pt x="5525" y="356"/>
                      <a:pt x="5713" y="398"/>
                    </a:cubicBezTo>
                    <a:cubicBezTo>
                      <a:pt x="5713" y="628"/>
                      <a:pt x="5943" y="775"/>
                      <a:pt x="6152" y="691"/>
                    </a:cubicBezTo>
                    <a:cubicBezTo>
                      <a:pt x="6550" y="566"/>
                      <a:pt x="6947" y="503"/>
                      <a:pt x="7366" y="524"/>
                    </a:cubicBezTo>
                    <a:cubicBezTo>
                      <a:pt x="7533" y="524"/>
                      <a:pt x="7617" y="398"/>
                      <a:pt x="7659" y="252"/>
                    </a:cubicBezTo>
                    <a:cubicBezTo>
                      <a:pt x="7952" y="189"/>
                      <a:pt x="8245" y="168"/>
                      <a:pt x="8538" y="231"/>
                    </a:cubicBezTo>
                    <a:cubicBezTo>
                      <a:pt x="8852" y="628"/>
                      <a:pt x="8956" y="628"/>
                      <a:pt x="9249" y="189"/>
                    </a:cubicBezTo>
                    <a:close/>
                    <a:moveTo>
                      <a:pt x="40216" y="3181"/>
                    </a:moveTo>
                    <a:cubicBezTo>
                      <a:pt x="40237" y="3014"/>
                      <a:pt x="40132" y="2930"/>
                      <a:pt x="39986" y="2867"/>
                    </a:cubicBezTo>
                    <a:cubicBezTo>
                      <a:pt x="39860" y="2783"/>
                      <a:pt x="39672" y="2846"/>
                      <a:pt x="39630" y="2993"/>
                    </a:cubicBezTo>
                    <a:cubicBezTo>
                      <a:pt x="39567" y="3139"/>
                      <a:pt x="39672" y="3307"/>
                      <a:pt x="39818" y="3327"/>
                    </a:cubicBezTo>
                    <a:cubicBezTo>
                      <a:pt x="39965" y="3348"/>
                      <a:pt x="40111" y="3348"/>
                      <a:pt x="40216" y="3181"/>
                    </a:cubicBezTo>
                    <a:close/>
                    <a:moveTo>
                      <a:pt x="30654" y="1089"/>
                    </a:moveTo>
                    <a:cubicBezTo>
                      <a:pt x="30633" y="1151"/>
                      <a:pt x="30591" y="1214"/>
                      <a:pt x="30612" y="1235"/>
                    </a:cubicBezTo>
                    <a:cubicBezTo>
                      <a:pt x="30612" y="1277"/>
                      <a:pt x="30696" y="1298"/>
                      <a:pt x="30738" y="1319"/>
                    </a:cubicBezTo>
                    <a:cubicBezTo>
                      <a:pt x="30759" y="1256"/>
                      <a:pt x="30821" y="1193"/>
                      <a:pt x="30800" y="1172"/>
                    </a:cubicBezTo>
                    <a:cubicBezTo>
                      <a:pt x="30779" y="1130"/>
                      <a:pt x="30717" y="1130"/>
                      <a:pt x="30654" y="1110"/>
                    </a:cubicBezTo>
                    <a:close/>
                    <a:moveTo>
                      <a:pt x="31888" y="1444"/>
                    </a:moveTo>
                    <a:cubicBezTo>
                      <a:pt x="31867" y="1382"/>
                      <a:pt x="31847" y="1319"/>
                      <a:pt x="31826" y="1298"/>
                    </a:cubicBezTo>
                    <a:cubicBezTo>
                      <a:pt x="31784" y="1277"/>
                      <a:pt x="31721" y="1319"/>
                      <a:pt x="31679" y="1340"/>
                    </a:cubicBezTo>
                    <a:cubicBezTo>
                      <a:pt x="31700" y="1402"/>
                      <a:pt x="31700" y="1465"/>
                      <a:pt x="31742" y="1486"/>
                    </a:cubicBezTo>
                    <a:cubicBezTo>
                      <a:pt x="31784" y="1507"/>
                      <a:pt x="31826" y="1465"/>
                      <a:pt x="31888" y="1444"/>
                    </a:cubicBezTo>
                    <a:close/>
                    <a:moveTo>
                      <a:pt x="43417" y="3286"/>
                    </a:moveTo>
                    <a:cubicBezTo>
                      <a:pt x="43355" y="3265"/>
                      <a:pt x="43313" y="3223"/>
                      <a:pt x="43271" y="3223"/>
                    </a:cubicBezTo>
                    <a:cubicBezTo>
                      <a:pt x="43229" y="3244"/>
                      <a:pt x="43229" y="3327"/>
                      <a:pt x="43208" y="3369"/>
                    </a:cubicBezTo>
                    <a:cubicBezTo>
                      <a:pt x="43250" y="3390"/>
                      <a:pt x="43313" y="3453"/>
                      <a:pt x="43334" y="3432"/>
                    </a:cubicBezTo>
                    <a:cubicBezTo>
                      <a:pt x="43375" y="3411"/>
                      <a:pt x="43396" y="3348"/>
                      <a:pt x="43417" y="3307"/>
                    </a:cubicBezTo>
                    <a:close/>
                    <a:moveTo>
                      <a:pt x="35989" y="5001"/>
                    </a:moveTo>
                    <a:cubicBezTo>
                      <a:pt x="35969" y="5064"/>
                      <a:pt x="35948" y="5106"/>
                      <a:pt x="35927" y="5148"/>
                    </a:cubicBezTo>
                    <a:cubicBezTo>
                      <a:pt x="35969" y="5169"/>
                      <a:pt x="36031" y="5232"/>
                      <a:pt x="36052" y="5211"/>
                    </a:cubicBezTo>
                    <a:cubicBezTo>
                      <a:pt x="36094" y="5190"/>
                      <a:pt x="36115" y="5127"/>
                      <a:pt x="36136" y="506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2" name="Google Shape;7258;p43"/>
              <p:cNvSpPr/>
              <p:nvPr/>
            </p:nvSpPr>
            <p:spPr>
              <a:xfrm>
                <a:off x="4702700" y="4077275"/>
                <a:ext cx="1172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46891" h="6320" extrusionOk="0">
                    <a:moveTo>
                      <a:pt x="14019" y="1716"/>
                    </a:moveTo>
                    <a:cubicBezTo>
                      <a:pt x="13538" y="1862"/>
                      <a:pt x="13350" y="2197"/>
                      <a:pt x="13099" y="2239"/>
                    </a:cubicBezTo>
                    <a:cubicBezTo>
                      <a:pt x="12952" y="2072"/>
                      <a:pt x="13141" y="1925"/>
                      <a:pt x="13078" y="1800"/>
                    </a:cubicBezTo>
                    <a:cubicBezTo>
                      <a:pt x="12869" y="1277"/>
                      <a:pt x="13078" y="1067"/>
                      <a:pt x="13559" y="963"/>
                    </a:cubicBezTo>
                    <a:cubicBezTo>
                      <a:pt x="13685" y="942"/>
                      <a:pt x="13789" y="900"/>
                      <a:pt x="13894" y="837"/>
                    </a:cubicBezTo>
                    <a:cubicBezTo>
                      <a:pt x="13957" y="774"/>
                      <a:pt x="13978" y="691"/>
                      <a:pt x="13978" y="628"/>
                    </a:cubicBezTo>
                    <a:cubicBezTo>
                      <a:pt x="13978" y="523"/>
                      <a:pt x="13915" y="502"/>
                      <a:pt x="13810" y="481"/>
                    </a:cubicBezTo>
                    <a:cubicBezTo>
                      <a:pt x="13517" y="460"/>
                      <a:pt x="13245" y="419"/>
                      <a:pt x="12973" y="377"/>
                    </a:cubicBezTo>
                    <a:cubicBezTo>
                      <a:pt x="12994" y="188"/>
                      <a:pt x="13057" y="21"/>
                      <a:pt x="13287" y="105"/>
                    </a:cubicBezTo>
                    <a:cubicBezTo>
                      <a:pt x="13601" y="209"/>
                      <a:pt x="13894" y="293"/>
                      <a:pt x="14187" y="63"/>
                    </a:cubicBezTo>
                    <a:cubicBezTo>
                      <a:pt x="15317" y="0"/>
                      <a:pt x="16447" y="21"/>
                      <a:pt x="17597" y="126"/>
                    </a:cubicBezTo>
                    <a:cubicBezTo>
                      <a:pt x="17869" y="460"/>
                      <a:pt x="18016" y="460"/>
                      <a:pt x="18288" y="126"/>
                    </a:cubicBezTo>
                    <a:cubicBezTo>
                      <a:pt x="18539" y="42"/>
                      <a:pt x="18811" y="42"/>
                      <a:pt x="19041" y="168"/>
                    </a:cubicBezTo>
                    <a:cubicBezTo>
                      <a:pt x="19083" y="188"/>
                      <a:pt x="19104" y="188"/>
                      <a:pt x="19146" y="209"/>
                    </a:cubicBezTo>
                    <a:lnTo>
                      <a:pt x="20087" y="230"/>
                    </a:lnTo>
                    <a:cubicBezTo>
                      <a:pt x="20548" y="523"/>
                      <a:pt x="21008" y="732"/>
                      <a:pt x="21468" y="230"/>
                    </a:cubicBezTo>
                    <a:cubicBezTo>
                      <a:pt x="22012" y="168"/>
                      <a:pt x="22556" y="188"/>
                      <a:pt x="23079" y="293"/>
                    </a:cubicBezTo>
                    <a:cubicBezTo>
                      <a:pt x="23100" y="398"/>
                      <a:pt x="23142" y="502"/>
                      <a:pt x="23268" y="502"/>
                    </a:cubicBezTo>
                    <a:cubicBezTo>
                      <a:pt x="23393" y="481"/>
                      <a:pt x="23414" y="377"/>
                      <a:pt x="23435" y="272"/>
                    </a:cubicBezTo>
                    <a:cubicBezTo>
                      <a:pt x="23665" y="209"/>
                      <a:pt x="23916" y="188"/>
                      <a:pt x="24147" y="230"/>
                    </a:cubicBezTo>
                    <a:cubicBezTo>
                      <a:pt x="24272" y="398"/>
                      <a:pt x="24377" y="398"/>
                      <a:pt x="24502" y="230"/>
                    </a:cubicBezTo>
                    <a:cubicBezTo>
                      <a:pt x="24795" y="188"/>
                      <a:pt x="25088" y="188"/>
                      <a:pt x="25381" y="272"/>
                    </a:cubicBezTo>
                    <a:cubicBezTo>
                      <a:pt x="25758" y="670"/>
                      <a:pt x="25946" y="670"/>
                      <a:pt x="26281" y="251"/>
                    </a:cubicBezTo>
                    <a:cubicBezTo>
                      <a:pt x="26804" y="188"/>
                      <a:pt x="27348" y="188"/>
                      <a:pt x="27871" y="272"/>
                    </a:cubicBezTo>
                    <a:cubicBezTo>
                      <a:pt x="27871" y="523"/>
                      <a:pt x="28080" y="732"/>
                      <a:pt x="28331" y="732"/>
                    </a:cubicBezTo>
                    <a:cubicBezTo>
                      <a:pt x="28666" y="753"/>
                      <a:pt x="28980" y="816"/>
                      <a:pt x="29273" y="921"/>
                    </a:cubicBezTo>
                    <a:cubicBezTo>
                      <a:pt x="29817" y="1088"/>
                      <a:pt x="30382" y="900"/>
                      <a:pt x="30717" y="440"/>
                    </a:cubicBezTo>
                    <a:cubicBezTo>
                      <a:pt x="30947" y="377"/>
                      <a:pt x="31198" y="398"/>
                      <a:pt x="31428" y="481"/>
                    </a:cubicBezTo>
                    <a:cubicBezTo>
                      <a:pt x="31574" y="837"/>
                      <a:pt x="31763" y="858"/>
                      <a:pt x="31951" y="502"/>
                    </a:cubicBezTo>
                    <a:cubicBezTo>
                      <a:pt x="32537" y="356"/>
                      <a:pt x="33144" y="356"/>
                      <a:pt x="33730" y="523"/>
                    </a:cubicBezTo>
                    <a:cubicBezTo>
                      <a:pt x="33960" y="858"/>
                      <a:pt x="34190" y="816"/>
                      <a:pt x="34441" y="544"/>
                    </a:cubicBezTo>
                    <a:lnTo>
                      <a:pt x="35508" y="586"/>
                    </a:lnTo>
                    <a:cubicBezTo>
                      <a:pt x="35675" y="795"/>
                      <a:pt x="35759" y="712"/>
                      <a:pt x="35843" y="502"/>
                    </a:cubicBezTo>
                    <a:lnTo>
                      <a:pt x="38333" y="649"/>
                    </a:lnTo>
                    <a:cubicBezTo>
                      <a:pt x="38375" y="858"/>
                      <a:pt x="38479" y="1088"/>
                      <a:pt x="38709" y="1025"/>
                    </a:cubicBezTo>
                    <a:cubicBezTo>
                      <a:pt x="39191" y="921"/>
                      <a:pt x="39651" y="1088"/>
                      <a:pt x="40090" y="1151"/>
                    </a:cubicBezTo>
                    <a:cubicBezTo>
                      <a:pt x="40467" y="1235"/>
                      <a:pt x="40844" y="1151"/>
                      <a:pt x="41157" y="921"/>
                    </a:cubicBezTo>
                    <a:cubicBezTo>
                      <a:pt x="41576" y="900"/>
                      <a:pt x="41994" y="921"/>
                      <a:pt x="42413" y="1025"/>
                    </a:cubicBezTo>
                    <a:cubicBezTo>
                      <a:pt x="42476" y="1235"/>
                      <a:pt x="42580" y="1339"/>
                      <a:pt x="42748" y="1109"/>
                    </a:cubicBezTo>
                    <a:cubicBezTo>
                      <a:pt x="43166" y="1067"/>
                      <a:pt x="43585" y="1088"/>
                      <a:pt x="44003" y="1172"/>
                    </a:cubicBezTo>
                    <a:cubicBezTo>
                      <a:pt x="44066" y="1402"/>
                      <a:pt x="44170" y="1528"/>
                      <a:pt x="44359" y="1256"/>
                    </a:cubicBezTo>
                    <a:lnTo>
                      <a:pt x="45405" y="1318"/>
                    </a:lnTo>
                    <a:cubicBezTo>
                      <a:pt x="45426" y="1423"/>
                      <a:pt x="45468" y="1569"/>
                      <a:pt x="45593" y="1590"/>
                    </a:cubicBezTo>
                    <a:cubicBezTo>
                      <a:pt x="46137" y="1695"/>
                      <a:pt x="46409" y="2113"/>
                      <a:pt x="46744" y="2469"/>
                    </a:cubicBezTo>
                    <a:cubicBezTo>
                      <a:pt x="46890" y="2616"/>
                      <a:pt x="46890" y="2699"/>
                      <a:pt x="46807" y="2909"/>
                    </a:cubicBezTo>
                    <a:cubicBezTo>
                      <a:pt x="46660" y="3369"/>
                      <a:pt x="46263" y="3704"/>
                      <a:pt x="46137" y="4164"/>
                    </a:cubicBezTo>
                    <a:cubicBezTo>
                      <a:pt x="46074" y="4394"/>
                      <a:pt x="46116" y="4666"/>
                      <a:pt x="45823" y="4750"/>
                    </a:cubicBezTo>
                    <a:cubicBezTo>
                      <a:pt x="45551" y="4813"/>
                      <a:pt x="45426" y="4541"/>
                      <a:pt x="45258" y="4394"/>
                    </a:cubicBezTo>
                    <a:cubicBezTo>
                      <a:pt x="45175" y="4310"/>
                      <a:pt x="45133" y="4206"/>
                      <a:pt x="45049" y="4143"/>
                    </a:cubicBezTo>
                    <a:cubicBezTo>
                      <a:pt x="44840" y="3892"/>
                      <a:pt x="44610" y="3892"/>
                      <a:pt x="44547" y="4227"/>
                    </a:cubicBezTo>
                    <a:cubicBezTo>
                      <a:pt x="44484" y="4603"/>
                      <a:pt x="44296" y="4520"/>
                      <a:pt x="44003" y="4541"/>
                    </a:cubicBezTo>
                    <a:cubicBezTo>
                      <a:pt x="43313" y="4582"/>
                      <a:pt x="42622" y="4771"/>
                      <a:pt x="41911" y="4541"/>
                    </a:cubicBezTo>
                    <a:cubicBezTo>
                      <a:pt x="41785" y="4499"/>
                      <a:pt x="41680" y="4582"/>
                      <a:pt x="41597" y="4645"/>
                    </a:cubicBezTo>
                    <a:cubicBezTo>
                      <a:pt x="41325" y="4834"/>
                      <a:pt x="41011" y="4917"/>
                      <a:pt x="40697" y="4875"/>
                    </a:cubicBezTo>
                    <a:cubicBezTo>
                      <a:pt x="40488" y="4854"/>
                      <a:pt x="40446" y="5022"/>
                      <a:pt x="40425" y="5168"/>
                    </a:cubicBezTo>
                    <a:cubicBezTo>
                      <a:pt x="37831" y="5252"/>
                      <a:pt x="35236" y="5168"/>
                      <a:pt x="32662" y="4896"/>
                    </a:cubicBezTo>
                    <a:cubicBezTo>
                      <a:pt x="31951" y="4813"/>
                      <a:pt x="31240" y="4813"/>
                      <a:pt x="30528" y="4896"/>
                    </a:cubicBezTo>
                    <a:cubicBezTo>
                      <a:pt x="29712" y="5022"/>
                      <a:pt x="28875" y="5022"/>
                      <a:pt x="28059" y="4896"/>
                    </a:cubicBezTo>
                    <a:cubicBezTo>
                      <a:pt x="27473" y="4792"/>
                      <a:pt x="26888" y="4813"/>
                      <a:pt x="26302" y="4938"/>
                    </a:cubicBezTo>
                    <a:cubicBezTo>
                      <a:pt x="25130" y="5273"/>
                      <a:pt x="23895" y="5106"/>
                      <a:pt x="22703" y="5168"/>
                    </a:cubicBezTo>
                    <a:cubicBezTo>
                      <a:pt x="21343" y="5252"/>
                      <a:pt x="20004" y="5357"/>
                      <a:pt x="18644" y="5440"/>
                    </a:cubicBezTo>
                    <a:cubicBezTo>
                      <a:pt x="18413" y="5461"/>
                      <a:pt x="18183" y="5482"/>
                      <a:pt x="17953" y="5482"/>
                    </a:cubicBezTo>
                    <a:cubicBezTo>
                      <a:pt x="16405" y="5378"/>
                      <a:pt x="14898" y="5670"/>
                      <a:pt x="13371" y="5775"/>
                    </a:cubicBezTo>
                    <a:cubicBezTo>
                      <a:pt x="13141" y="5796"/>
                      <a:pt x="12911" y="5838"/>
                      <a:pt x="12659" y="5838"/>
                    </a:cubicBezTo>
                    <a:cubicBezTo>
                      <a:pt x="11090" y="5838"/>
                      <a:pt x="9563" y="5838"/>
                      <a:pt x="7993" y="5963"/>
                    </a:cubicBezTo>
                    <a:cubicBezTo>
                      <a:pt x="6236" y="6110"/>
                      <a:pt x="4478" y="6026"/>
                      <a:pt x="2700" y="6047"/>
                    </a:cubicBezTo>
                    <a:cubicBezTo>
                      <a:pt x="2051" y="6026"/>
                      <a:pt x="1403" y="6110"/>
                      <a:pt x="775" y="6256"/>
                    </a:cubicBezTo>
                    <a:cubicBezTo>
                      <a:pt x="503" y="6319"/>
                      <a:pt x="189" y="6235"/>
                      <a:pt x="1" y="6026"/>
                    </a:cubicBezTo>
                    <a:cubicBezTo>
                      <a:pt x="252" y="5754"/>
                      <a:pt x="482" y="5440"/>
                      <a:pt x="921" y="5838"/>
                    </a:cubicBezTo>
                    <a:cubicBezTo>
                      <a:pt x="1068" y="5963"/>
                      <a:pt x="1382" y="5901"/>
                      <a:pt x="1591" y="5754"/>
                    </a:cubicBezTo>
                    <a:cubicBezTo>
                      <a:pt x="1800" y="5629"/>
                      <a:pt x="1988" y="5503"/>
                      <a:pt x="2198" y="5398"/>
                    </a:cubicBezTo>
                    <a:cubicBezTo>
                      <a:pt x="2742" y="5126"/>
                      <a:pt x="2763" y="5147"/>
                      <a:pt x="2553" y="4562"/>
                    </a:cubicBezTo>
                    <a:cubicBezTo>
                      <a:pt x="2511" y="4457"/>
                      <a:pt x="2449" y="4331"/>
                      <a:pt x="2553" y="4248"/>
                    </a:cubicBezTo>
                    <a:cubicBezTo>
                      <a:pt x="2742" y="4101"/>
                      <a:pt x="2804" y="4290"/>
                      <a:pt x="2909" y="4373"/>
                    </a:cubicBezTo>
                    <a:cubicBezTo>
                      <a:pt x="3202" y="4582"/>
                      <a:pt x="3265" y="4959"/>
                      <a:pt x="3600" y="5168"/>
                    </a:cubicBezTo>
                    <a:cubicBezTo>
                      <a:pt x="4164" y="5482"/>
                      <a:pt x="4374" y="5419"/>
                      <a:pt x="4604" y="4813"/>
                    </a:cubicBezTo>
                    <a:cubicBezTo>
                      <a:pt x="4708" y="4436"/>
                      <a:pt x="5169" y="4331"/>
                      <a:pt x="5420" y="4603"/>
                    </a:cubicBezTo>
                    <a:cubicBezTo>
                      <a:pt x="5524" y="4729"/>
                      <a:pt x="5566" y="4917"/>
                      <a:pt x="5734" y="5022"/>
                    </a:cubicBezTo>
                    <a:cubicBezTo>
                      <a:pt x="6173" y="5378"/>
                      <a:pt x="6194" y="5378"/>
                      <a:pt x="6550" y="4917"/>
                    </a:cubicBezTo>
                    <a:cubicBezTo>
                      <a:pt x="6613" y="4813"/>
                      <a:pt x="6675" y="4708"/>
                      <a:pt x="6738" y="4624"/>
                    </a:cubicBezTo>
                    <a:cubicBezTo>
                      <a:pt x="7177" y="4038"/>
                      <a:pt x="7177" y="4038"/>
                      <a:pt x="7177" y="3432"/>
                    </a:cubicBezTo>
                    <a:cubicBezTo>
                      <a:pt x="7721" y="3745"/>
                      <a:pt x="8098" y="3369"/>
                      <a:pt x="8537" y="3034"/>
                    </a:cubicBezTo>
                    <a:cubicBezTo>
                      <a:pt x="8789" y="3557"/>
                      <a:pt x="9082" y="3934"/>
                      <a:pt x="9709" y="3662"/>
                    </a:cubicBezTo>
                    <a:cubicBezTo>
                      <a:pt x="9877" y="3578"/>
                      <a:pt x="9960" y="3850"/>
                      <a:pt x="10044" y="3997"/>
                    </a:cubicBezTo>
                    <a:cubicBezTo>
                      <a:pt x="10442" y="4562"/>
                      <a:pt x="10483" y="4562"/>
                      <a:pt x="10965" y="4143"/>
                    </a:cubicBezTo>
                    <a:cubicBezTo>
                      <a:pt x="11509" y="3766"/>
                      <a:pt x="12220" y="3641"/>
                      <a:pt x="12869" y="3850"/>
                    </a:cubicBezTo>
                    <a:cubicBezTo>
                      <a:pt x="13224" y="3976"/>
                      <a:pt x="13601" y="4059"/>
                      <a:pt x="13978" y="4080"/>
                    </a:cubicBezTo>
                    <a:cubicBezTo>
                      <a:pt x="14710" y="4164"/>
                      <a:pt x="14794" y="4017"/>
                      <a:pt x="14982" y="3306"/>
                    </a:cubicBezTo>
                    <a:cubicBezTo>
                      <a:pt x="15087" y="2804"/>
                      <a:pt x="14731" y="2699"/>
                      <a:pt x="14459" y="2511"/>
                    </a:cubicBezTo>
                    <a:cubicBezTo>
                      <a:pt x="14166" y="2344"/>
                      <a:pt x="13873" y="2365"/>
                      <a:pt x="13999" y="1737"/>
                    </a:cubicBezTo>
                    <a:cubicBezTo>
                      <a:pt x="13978" y="1465"/>
                      <a:pt x="13873" y="1569"/>
                      <a:pt x="13852" y="1800"/>
                    </a:cubicBezTo>
                    <a:cubicBezTo>
                      <a:pt x="13852" y="1862"/>
                      <a:pt x="13747" y="1988"/>
                      <a:pt x="13936" y="1988"/>
                    </a:cubicBezTo>
                    <a:cubicBezTo>
                      <a:pt x="14103" y="1967"/>
                      <a:pt x="14291" y="1988"/>
                      <a:pt x="14333" y="1737"/>
                    </a:cubicBezTo>
                    <a:cubicBezTo>
                      <a:pt x="14354" y="1611"/>
                      <a:pt x="14312" y="1507"/>
                      <a:pt x="14019" y="1716"/>
                    </a:cubicBezTo>
                    <a:close/>
                    <a:moveTo>
                      <a:pt x="16509" y="1318"/>
                    </a:moveTo>
                    <a:cubicBezTo>
                      <a:pt x="16488" y="984"/>
                      <a:pt x="16363" y="732"/>
                      <a:pt x="16091" y="753"/>
                    </a:cubicBezTo>
                    <a:cubicBezTo>
                      <a:pt x="15735" y="795"/>
                      <a:pt x="15547" y="1172"/>
                      <a:pt x="15359" y="1423"/>
                    </a:cubicBezTo>
                    <a:cubicBezTo>
                      <a:pt x="15254" y="1590"/>
                      <a:pt x="15400" y="1988"/>
                      <a:pt x="15568" y="2218"/>
                    </a:cubicBezTo>
                    <a:cubicBezTo>
                      <a:pt x="15631" y="2260"/>
                      <a:pt x="15714" y="2260"/>
                      <a:pt x="15798" y="2239"/>
                    </a:cubicBezTo>
                    <a:cubicBezTo>
                      <a:pt x="16007" y="1883"/>
                      <a:pt x="16468" y="1716"/>
                      <a:pt x="16509" y="1318"/>
                    </a:cubicBezTo>
                    <a:close/>
                    <a:moveTo>
                      <a:pt x="43898" y="2176"/>
                    </a:moveTo>
                    <a:cubicBezTo>
                      <a:pt x="43857" y="2197"/>
                      <a:pt x="43773" y="2218"/>
                      <a:pt x="43752" y="2239"/>
                    </a:cubicBezTo>
                    <a:cubicBezTo>
                      <a:pt x="43689" y="2532"/>
                      <a:pt x="43752" y="2825"/>
                      <a:pt x="43919" y="3076"/>
                    </a:cubicBezTo>
                    <a:cubicBezTo>
                      <a:pt x="44045" y="3327"/>
                      <a:pt x="44338" y="3432"/>
                      <a:pt x="44610" y="3327"/>
                    </a:cubicBezTo>
                    <a:cubicBezTo>
                      <a:pt x="44777" y="3264"/>
                      <a:pt x="45049" y="3222"/>
                      <a:pt x="44986" y="2950"/>
                    </a:cubicBezTo>
                    <a:cubicBezTo>
                      <a:pt x="44945" y="2720"/>
                      <a:pt x="44840" y="2469"/>
                      <a:pt x="44505" y="2616"/>
                    </a:cubicBezTo>
                    <a:cubicBezTo>
                      <a:pt x="44170" y="2762"/>
                      <a:pt x="44108" y="2595"/>
                      <a:pt x="44108" y="2302"/>
                    </a:cubicBezTo>
                    <a:cubicBezTo>
                      <a:pt x="44108" y="2197"/>
                      <a:pt x="44003" y="2155"/>
                      <a:pt x="43898" y="2176"/>
                    </a:cubicBezTo>
                    <a:close/>
                    <a:moveTo>
                      <a:pt x="41911" y="2783"/>
                    </a:moveTo>
                    <a:cubicBezTo>
                      <a:pt x="41932" y="2741"/>
                      <a:pt x="41994" y="2678"/>
                      <a:pt x="41973" y="2637"/>
                    </a:cubicBezTo>
                    <a:cubicBezTo>
                      <a:pt x="41953" y="2616"/>
                      <a:pt x="41890" y="2595"/>
                      <a:pt x="41827" y="2574"/>
                    </a:cubicBezTo>
                    <a:cubicBezTo>
                      <a:pt x="41806" y="2616"/>
                      <a:pt x="41764" y="2678"/>
                      <a:pt x="41785" y="2720"/>
                    </a:cubicBezTo>
                    <a:cubicBezTo>
                      <a:pt x="41785" y="2762"/>
                      <a:pt x="41869" y="2762"/>
                      <a:pt x="41911" y="2783"/>
                    </a:cubicBezTo>
                    <a:close/>
                    <a:moveTo>
                      <a:pt x="9312" y="4854"/>
                    </a:moveTo>
                    <a:cubicBezTo>
                      <a:pt x="9354" y="4875"/>
                      <a:pt x="9416" y="4917"/>
                      <a:pt x="9458" y="4917"/>
                    </a:cubicBezTo>
                    <a:cubicBezTo>
                      <a:pt x="9479" y="4896"/>
                      <a:pt x="9500" y="4813"/>
                      <a:pt x="9521" y="4771"/>
                    </a:cubicBezTo>
                    <a:cubicBezTo>
                      <a:pt x="9458" y="4750"/>
                      <a:pt x="9416" y="4708"/>
                      <a:pt x="9374" y="4708"/>
                    </a:cubicBezTo>
                    <a:cubicBezTo>
                      <a:pt x="9333" y="4729"/>
                      <a:pt x="9333" y="4792"/>
                      <a:pt x="9312" y="4854"/>
                    </a:cubicBezTo>
                    <a:close/>
                    <a:moveTo>
                      <a:pt x="16070" y="3327"/>
                    </a:moveTo>
                    <a:lnTo>
                      <a:pt x="15924" y="3264"/>
                    </a:lnTo>
                    <a:cubicBezTo>
                      <a:pt x="15903" y="3327"/>
                      <a:pt x="15861" y="3369"/>
                      <a:pt x="15882" y="3411"/>
                    </a:cubicBezTo>
                    <a:cubicBezTo>
                      <a:pt x="15882" y="3453"/>
                      <a:pt x="15965" y="3453"/>
                      <a:pt x="16007" y="3473"/>
                    </a:cubicBezTo>
                    <a:close/>
                    <a:moveTo>
                      <a:pt x="42685" y="3327"/>
                    </a:moveTo>
                    <a:cubicBezTo>
                      <a:pt x="42643" y="3306"/>
                      <a:pt x="42580" y="3264"/>
                      <a:pt x="42538" y="3285"/>
                    </a:cubicBezTo>
                    <a:cubicBezTo>
                      <a:pt x="42517" y="3285"/>
                      <a:pt x="42497" y="3369"/>
                      <a:pt x="42476" y="3411"/>
                    </a:cubicBezTo>
                    <a:cubicBezTo>
                      <a:pt x="42538" y="3432"/>
                      <a:pt x="42580" y="3494"/>
                      <a:pt x="42622" y="3473"/>
                    </a:cubicBezTo>
                    <a:cubicBezTo>
                      <a:pt x="42664" y="3473"/>
                      <a:pt x="42685" y="3390"/>
                      <a:pt x="42706" y="332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3" name="Google Shape;7259;p43"/>
              <p:cNvSpPr/>
              <p:nvPr/>
            </p:nvSpPr>
            <p:spPr>
              <a:xfrm>
                <a:off x="5713850" y="4108125"/>
                <a:ext cx="57227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22891" h="4290" extrusionOk="0">
                    <a:moveTo>
                      <a:pt x="0" y="3913"/>
                    </a:moveTo>
                    <a:cubicBezTo>
                      <a:pt x="21" y="3746"/>
                      <a:pt x="63" y="3600"/>
                      <a:pt x="272" y="3620"/>
                    </a:cubicBezTo>
                    <a:cubicBezTo>
                      <a:pt x="586" y="3662"/>
                      <a:pt x="921" y="3579"/>
                      <a:pt x="1172" y="3390"/>
                    </a:cubicBezTo>
                    <a:cubicBezTo>
                      <a:pt x="1276" y="3328"/>
                      <a:pt x="1381" y="3244"/>
                      <a:pt x="1486" y="3286"/>
                    </a:cubicBezTo>
                    <a:cubicBezTo>
                      <a:pt x="2197" y="3495"/>
                      <a:pt x="2887" y="3328"/>
                      <a:pt x="3578" y="3286"/>
                    </a:cubicBezTo>
                    <a:cubicBezTo>
                      <a:pt x="3871" y="3244"/>
                      <a:pt x="4059" y="3348"/>
                      <a:pt x="4122" y="2972"/>
                    </a:cubicBezTo>
                    <a:cubicBezTo>
                      <a:pt x="4185" y="2637"/>
                      <a:pt x="4415" y="2637"/>
                      <a:pt x="4624" y="2867"/>
                    </a:cubicBezTo>
                    <a:cubicBezTo>
                      <a:pt x="4708" y="2951"/>
                      <a:pt x="4771" y="3076"/>
                      <a:pt x="4854" y="3139"/>
                    </a:cubicBezTo>
                    <a:cubicBezTo>
                      <a:pt x="5001" y="3286"/>
                      <a:pt x="5147" y="3558"/>
                      <a:pt x="5419" y="3474"/>
                    </a:cubicBezTo>
                    <a:cubicBezTo>
                      <a:pt x="5691" y="3411"/>
                      <a:pt x="5649" y="3139"/>
                      <a:pt x="5712" y="2909"/>
                    </a:cubicBezTo>
                    <a:cubicBezTo>
                      <a:pt x="5838" y="2449"/>
                      <a:pt x="6235" y="2114"/>
                      <a:pt x="6403" y="1633"/>
                    </a:cubicBezTo>
                    <a:cubicBezTo>
                      <a:pt x="6465" y="1444"/>
                      <a:pt x="6465" y="1361"/>
                      <a:pt x="6340" y="1214"/>
                    </a:cubicBezTo>
                    <a:cubicBezTo>
                      <a:pt x="5984" y="838"/>
                      <a:pt x="5712" y="419"/>
                      <a:pt x="5168" y="335"/>
                    </a:cubicBezTo>
                    <a:cubicBezTo>
                      <a:pt x="5043" y="315"/>
                      <a:pt x="5022" y="168"/>
                      <a:pt x="5001" y="43"/>
                    </a:cubicBezTo>
                    <a:cubicBezTo>
                      <a:pt x="6800" y="1"/>
                      <a:pt x="8579" y="231"/>
                      <a:pt x="10378" y="315"/>
                    </a:cubicBezTo>
                    <a:cubicBezTo>
                      <a:pt x="10880" y="335"/>
                      <a:pt x="11382" y="335"/>
                      <a:pt x="11864" y="377"/>
                    </a:cubicBezTo>
                    <a:cubicBezTo>
                      <a:pt x="14584" y="545"/>
                      <a:pt x="17283" y="649"/>
                      <a:pt x="19940" y="1235"/>
                    </a:cubicBezTo>
                    <a:cubicBezTo>
                      <a:pt x="20463" y="1340"/>
                      <a:pt x="20986" y="1361"/>
                      <a:pt x="21509" y="1423"/>
                    </a:cubicBezTo>
                    <a:cubicBezTo>
                      <a:pt x="21656" y="1444"/>
                      <a:pt x="21802" y="1486"/>
                      <a:pt x="21928" y="1528"/>
                    </a:cubicBezTo>
                    <a:cubicBezTo>
                      <a:pt x="22346" y="1675"/>
                      <a:pt x="22890" y="2239"/>
                      <a:pt x="22870" y="2491"/>
                    </a:cubicBezTo>
                    <a:cubicBezTo>
                      <a:pt x="22870" y="2825"/>
                      <a:pt x="22200" y="3600"/>
                      <a:pt x="21865" y="3746"/>
                    </a:cubicBezTo>
                    <a:cubicBezTo>
                      <a:pt x="21321" y="3976"/>
                      <a:pt x="20735" y="3851"/>
                      <a:pt x="20212" y="3767"/>
                    </a:cubicBezTo>
                    <a:cubicBezTo>
                      <a:pt x="18664" y="3537"/>
                      <a:pt x="17116" y="3600"/>
                      <a:pt x="15567" y="3369"/>
                    </a:cubicBezTo>
                    <a:cubicBezTo>
                      <a:pt x="15274" y="3369"/>
                      <a:pt x="14981" y="3390"/>
                      <a:pt x="14688" y="3453"/>
                    </a:cubicBezTo>
                    <a:cubicBezTo>
                      <a:pt x="13035" y="3453"/>
                      <a:pt x="11445" y="3976"/>
                      <a:pt x="9771" y="3892"/>
                    </a:cubicBezTo>
                    <a:cubicBezTo>
                      <a:pt x="9123" y="3913"/>
                      <a:pt x="8474" y="3872"/>
                      <a:pt x="7846" y="3746"/>
                    </a:cubicBezTo>
                    <a:cubicBezTo>
                      <a:pt x="7574" y="3704"/>
                      <a:pt x="7302" y="3725"/>
                      <a:pt x="7051" y="3809"/>
                    </a:cubicBezTo>
                    <a:cubicBezTo>
                      <a:pt x="5398" y="4290"/>
                      <a:pt x="3724" y="4018"/>
                      <a:pt x="2051" y="3976"/>
                    </a:cubicBezTo>
                    <a:cubicBezTo>
                      <a:pt x="1360" y="3997"/>
                      <a:pt x="690" y="3976"/>
                      <a:pt x="0" y="391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4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5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6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18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19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0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1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2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3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4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5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6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7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8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9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0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1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2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3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4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5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6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7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8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9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0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1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2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3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836295" y="2132965"/>
            <a:ext cx="10592435" cy="1958147"/>
            <a:chOff x="1317" y="3053"/>
            <a:chExt cx="16681" cy="3084"/>
          </a:xfrm>
        </p:grpSpPr>
        <p:grpSp>
          <p:nvGrpSpPr>
            <p:cNvPr id="6" name="组合 5"/>
            <p:cNvGrpSpPr/>
            <p:nvPr/>
          </p:nvGrpSpPr>
          <p:grpSpPr>
            <a:xfrm>
              <a:off x="1317" y="3053"/>
              <a:ext cx="16681" cy="3084"/>
              <a:chOff x="1020" y="2328"/>
              <a:chExt cx="11012" cy="6353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1220" y="2480"/>
                <a:ext cx="10812" cy="6201"/>
              </a:xfrm>
              <a:prstGeom prst="roundRect">
                <a:avLst/>
              </a:prstGeom>
              <a:solidFill>
                <a:srgbClr val="E0E2E3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1020" y="2328"/>
                <a:ext cx="10812" cy="5801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2250" y="3295"/>
              <a:ext cx="14612" cy="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altLang="zh-CN" sz="6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TRẺ THỰC HIỆN</a:t>
              </a:r>
              <a:endPara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54" name="图片 53" descr="组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893" y="2738236"/>
            <a:ext cx="12332970" cy="4836795"/>
          </a:xfrm>
          <a:prstGeom prst="rect">
            <a:avLst/>
          </a:prstGeom>
        </p:spPr>
      </p:pic>
      <p:pic>
        <p:nvPicPr>
          <p:cNvPr id="3" name="KissTheRain-Yiruma_3gx7z">
            <a:hlinkClick r:id="" action="ppaction://media"/>
            <a:extLst>
              <a:ext uri="{FF2B5EF4-FFF2-40B4-BE49-F238E27FC236}">
                <a16:creationId xmlns:a16="http://schemas.microsoft.com/office/drawing/2014/main" id="{5D440CD2-70DE-4C18-9676-1E4EE42AE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889" y="60788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2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16865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58534" y="2879203"/>
            <a:ext cx="7089775" cy="119888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7200" b="1" spc="-300" noProof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字魂179号-正酷波波体" charset="-122"/>
                <a:ea typeface="字魂179号-正酷波波体" charset="-122"/>
                <a:cs typeface="Open Sans Light" pitchFamily="34" charset="0"/>
                <a:sym typeface="+mn-lt"/>
              </a:rPr>
              <a:t>NHẬN XÉT</a:t>
            </a:r>
            <a:endParaRPr lang="zh-CN" altLang="en-US" sz="7200" b="1" spc="-300" noProof="1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字魂179号-正酷波波体" charset="-122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003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680" y="1609725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340" y="2130425"/>
            <a:ext cx="4437380" cy="460629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" r="4168" b="8934"/>
          <a:stretch/>
        </p:blipFill>
        <p:spPr>
          <a:xfrm>
            <a:off x="177361" y="-1"/>
            <a:ext cx="11536418" cy="6700345"/>
          </a:xfrm>
        </p:spPr>
      </p:pic>
    </p:spTree>
    <p:extLst>
      <p:ext uri="{BB962C8B-B14F-4D97-AF65-F5344CB8AC3E}">
        <p14:creationId xmlns:p14="http://schemas.microsoft.com/office/powerpoint/2010/main" val="27737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71" y="565230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492693" y="2251849"/>
            <a:ext cx="7089775" cy="83099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4800" b="1" dirty="0">
                <a:solidFill>
                  <a:srgbClr val="60380F"/>
                </a:solidFill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ea"/>
              </a:rPr>
              <a:t>Hát và vận động</a:t>
            </a:r>
            <a:endParaRPr lang="zh-CN" altLang="en-US" sz="4800" b="1" dirty="0">
              <a:solidFill>
                <a:srgbClr val="60380F"/>
              </a:solidFill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001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9722" y="2122041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9586" y="2643580"/>
            <a:ext cx="4437380" cy="460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5DF22-4A28-4DC8-ADF0-5C50BCF8E379}"/>
              </a:ext>
            </a:extLst>
          </p:cNvPr>
          <p:cNvSpPr txBox="1"/>
          <p:nvPr/>
        </p:nvSpPr>
        <p:spPr>
          <a:xfrm>
            <a:off x="3967637" y="3463408"/>
            <a:ext cx="4461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“Flower song”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9" name="组合 6">
            <a:extLst>
              <a:ext uri="{FF2B5EF4-FFF2-40B4-BE49-F238E27FC236}">
                <a16:creationId xmlns:a16="http://schemas.microsoft.com/office/drawing/2014/main" id="{75F2037A-1881-414F-9355-B23D1CC4A00A}"/>
              </a:ext>
            </a:extLst>
          </p:cNvPr>
          <p:cNvGrpSpPr/>
          <p:nvPr/>
        </p:nvGrpSpPr>
        <p:grpSpPr>
          <a:xfrm>
            <a:off x="3014248" y="3072558"/>
            <a:ext cx="6266197" cy="1053475"/>
            <a:chOff x="1695043" y="4140384"/>
            <a:chExt cx="8628243" cy="1806528"/>
          </a:xfrm>
        </p:grpSpPr>
        <p:pic>
          <p:nvPicPr>
            <p:cNvPr id="230" name="图片 2" descr="图标&#10;&#10;描述已自动生成">
              <a:extLst>
                <a:ext uri="{FF2B5EF4-FFF2-40B4-BE49-F238E27FC236}">
                  <a16:creationId xmlns:a16="http://schemas.microsoft.com/office/drawing/2014/main" id="{321957C3-28FF-479A-B5E4-CFD45F018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1695043" y="4140384"/>
              <a:ext cx="1806528" cy="1806528"/>
            </a:xfrm>
            <a:prstGeom prst="rect">
              <a:avLst/>
            </a:prstGeom>
          </p:spPr>
        </p:pic>
        <p:pic>
          <p:nvPicPr>
            <p:cNvPr id="231" name="图片 3" descr="图标&#10;&#10;描述已自动生成">
              <a:extLst>
                <a:ext uri="{FF2B5EF4-FFF2-40B4-BE49-F238E27FC236}">
                  <a16:creationId xmlns:a16="http://schemas.microsoft.com/office/drawing/2014/main" id="{1222447F-B2CB-4C54-8D0F-DA68E40D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 flipH="1">
              <a:off x="8516758" y="4140384"/>
              <a:ext cx="1806528" cy="1806528"/>
            </a:xfrm>
            <a:prstGeom prst="rect">
              <a:avLst/>
            </a:prstGeom>
          </p:spPr>
        </p:pic>
      </p:grp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云形 28"/>
          <p:cNvSpPr/>
          <p:nvPr/>
        </p:nvSpPr>
        <p:spPr>
          <a:xfrm rot="234299">
            <a:off x="5081023" y="1751546"/>
            <a:ext cx="5955525" cy="41351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249223" y="3417073"/>
            <a:ext cx="11456670" cy="1079500"/>
            <a:chOff x="369" y="1486"/>
            <a:chExt cx="18042" cy="1700"/>
          </a:xfrm>
        </p:grpSpPr>
        <p:grpSp>
          <p:nvGrpSpPr>
            <p:cNvPr id="15" name="组合 14"/>
            <p:cNvGrpSpPr/>
            <p:nvPr/>
          </p:nvGrpSpPr>
          <p:grpSpPr>
            <a:xfrm>
              <a:off x="369" y="1545"/>
              <a:ext cx="18042" cy="1641"/>
              <a:chOff x="1048" y="1069"/>
              <a:chExt cx="12143" cy="1104"/>
            </a:xfrm>
          </p:grpSpPr>
          <p:sp>
            <p:nvSpPr>
              <p:cNvPr id="16" name="Google Shape;7252;p43"/>
              <p:cNvSpPr txBox="1"/>
              <p:nvPr/>
            </p:nvSpPr>
            <p:spPr>
              <a:xfrm>
                <a:off x="1048" y="1069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NGUYÊN LIỆU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19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1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2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3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4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5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6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18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19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0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1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2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3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4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5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6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7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8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9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0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1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2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3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4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5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6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7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8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9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0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1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2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3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144" name="组合 143"/>
            <p:cNvGrpSpPr/>
            <p:nvPr/>
          </p:nvGrpSpPr>
          <p:grpSpPr>
            <a:xfrm>
              <a:off x="5662" y="1486"/>
              <a:ext cx="7516" cy="1548"/>
              <a:chOff x="5692" y="1486"/>
              <a:chExt cx="7516" cy="154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5692" y="1486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1679" y="150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3" name="图片 2" descr="D:\PPT\包图网\素材\微信截图_20211013135720.png微信截图_202110131357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7130" y="1705610"/>
            <a:ext cx="4100195" cy="425513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GIẤY TRẮNG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8717AA-18B8-4734-9C64-E9DEB1C01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97" y="2258414"/>
            <a:ext cx="7457089" cy="4299231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44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Times New Roman" panose="02020603050405020304" pitchFamily="18" charset="0"/>
                    <a:ea typeface="字魂179号-正酷波波体" charset="-122"/>
                    <a:cs typeface="Times New Roman" panose="02020603050405020304" pitchFamily="18" charset="0"/>
                    <a:sym typeface="+mn-lt"/>
                  </a:rPr>
                  <a:t>BÚT DẠ</a:t>
                </a:r>
                <a:endParaRPr lang="en-US" altLang="zh-CN" sz="44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82A0C-F897-46AE-AE3C-29066EDD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8" y="2245734"/>
            <a:ext cx="8477416" cy="44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28810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MÀU SÁP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9742F36-C973-4E8D-A413-DEACEC2FA6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13296"/>
          <a:stretch/>
        </p:blipFill>
        <p:spPr>
          <a:xfrm>
            <a:off x="1014002" y="2384032"/>
            <a:ext cx="7508317" cy="41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506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ĐĨA/ KHAY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81875" y="3208958"/>
            <a:ext cx="3559175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FD0BBC-BF68-4129-8F11-532DDC9A5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" t="17491" r="-323" b="27561"/>
          <a:stretch/>
        </p:blipFill>
        <p:spPr>
          <a:xfrm>
            <a:off x="585005" y="2441698"/>
            <a:ext cx="8130602" cy="376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05082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KÉO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4E1C0A-54B4-4BDB-A828-E37D96227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6" y="1868376"/>
            <a:ext cx="8019808" cy="46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25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16865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492693" y="3197467"/>
            <a:ext cx="7089775" cy="92333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5400" b="1" spc="-300" noProof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字魂179号-正酷波波体" charset="-122"/>
                <a:ea typeface="字魂179号-正酷波波体" charset="-122"/>
                <a:cs typeface="Open Sans Light" pitchFamily="34" charset="0"/>
                <a:sym typeface="+mn-lt"/>
              </a:rPr>
              <a:t>QUAN SÁT MẪU</a:t>
            </a:r>
            <a:endParaRPr lang="zh-CN" altLang="en-US" sz="5400" b="1" spc="-300" noProof="1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字魂179号-正酷波波体" charset="-122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002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680" y="1609725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340" y="2130425"/>
            <a:ext cx="4437380" cy="460629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65</Words>
  <Application>Microsoft Office PowerPoint</Application>
  <PresentationFormat>Widescreen</PresentationFormat>
  <Paragraphs>26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Caveat Brush</vt:lpstr>
      <vt:lpstr>Century Schoolbook</vt:lpstr>
      <vt:lpstr>Times New Roman</vt:lpstr>
      <vt:lpstr>Wingdings</vt:lpstr>
      <vt:lpstr>Wingdings 2</vt:lpstr>
      <vt:lpstr>字魂179号-正酷波波体</vt:lpstr>
      <vt:lpstr>思源宋体 CN Heavy</vt:lpstr>
      <vt:lpstr>方正卡通简体</vt:lpstr>
      <vt:lpstr>office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WDAGUtilityAccount</cp:lastModifiedBy>
  <cp:revision>11</cp:revision>
  <dcterms:created xsi:type="dcterms:W3CDTF">2021-10-11T07:18:00Z</dcterms:created>
  <dcterms:modified xsi:type="dcterms:W3CDTF">2023-06-18T07:52:37Z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232CD0C472D74675A46E3205259C560D</vt:lpwstr>
  </property>
</Properties>
</file>