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7" r:id="rId3"/>
    <p:sldId id="319" r:id="rId4"/>
    <p:sldId id="306" r:id="rId5"/>
    <p:sldId id="321" r:id="rId6"/>
    <p:sldId id="312" r:id="rId7"/>
    <p:sldId id="311" r:id="rId8"/>
    <p:sldId id="310" r:id="rId9"/>
    <p:sldId id="305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8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E292-E037-4AB2-8030-B2686B7BD85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A9CF4-BE5B-6042-9536-BB4B068A3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852613" y="222250"/>
            <a:ext cx="553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MN HOA HƯỚNG DƯƠNG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-138113" y="3053883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Vứt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MGN (4-5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228600" y="2128301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701CB-CFD3-4E64-7275-E7CC7BA33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45157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3EA00-6FDB-457F-AE2A-1642D74FFC81}"/>
              </a:ext>
            </a:extLst>
          </p:cNvPr>
          <p:cNvSpPr txBox="1"/>
          <p:nvPr/>
        </p:nvSpPr>
        <p:spPr>
          <a:xfrm>
            <a:off x="1143000" y="426124"/>
            <a:ext cx="7239000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“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7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3EA00-6FDB-457F-AE2A-1642D74FFC81}"/>
              </a:ext>
            </a:extLst>
          </p:cNvPr>
          <p:cNvSpPr txBox="1"/>
          <p:nvPr/>
        </p:nvSpPr>
        <p:spPr>
          <a:xfrm>
            <a:off x="1143000" y="426124"/>
            <a:ext cx="7239000" cy="110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5122" name="Picture 2" descr="Thùng rác nhựa HDPE 120 lít giá rẻ - thungracxanh">
            <a:extLst>
              <a:ext uri="{FF2B5EF4-FFF2-40B4-BE49-F238E27FC236}">
                <a16:creationId xmlns:a16="http://schemas.microsoft.com/office/drawing/2014/main" id="{9253E26E-E8F6-4ABA-A882-E79F62A3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4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AA931-D4BB-4B0F-8415-1E218A34D24D}"/>
              </a:ext>
            </a:extLst>
          </p:cNvPr>
          <p:cNvSpPr txBox="1"/>
          <p:nvPr/>
        </p:nvSpPr>
        <p:spPr>
          <a:xfrm>
            <a:off x="518725" y="152400"/>
            <a:ext cx="8092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video: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4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01716921-3E6B-4D53-9719-799432DF6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5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3EA00-6FDB-457F-AE2A-1642D74FFC81}"/>
              </a:ext>
            </a:extLst>
          </p:cNvPr>
          <p:cNvSpPr txBox="1"/>
          <p:nvPr/>
        </p:nvSpPr>
        <p:spPr>
          <a:xfrm>
            <a:off x="1143000" y="426124"/>
            <a:ext cx="7239000" cy="110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A0552-764A-4EDB-BFD3-A65D322C906E}"/>
              </a:ext>
            </a:extLst>
          </p:cNvPr>
          <p:cNvSpPr txBox="1"/>
          <p:nvPr/>
        </p:nvSpPr>
        <p:spPr>
          <a:xfrm>
            <a:off x="1275007" y="1520088"/>
            <a:ext cx="6974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0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28A3-CEB3-4035-84DE-C54C5B8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XANH VÀ SỐNG: Nhiều người xả rác bừa bãi vì hiệu ứng đám đông">
            <a:extLst>
              <a:ext uri="{FF2B5EF4-FFF2-40B4-BE49-F238E27FC236}">
                <a16:creationId xmlns:a16="http://schemas.microsoft.com/office/drawing/2014/main" id="{B960ACE1-8605-4EA0-AC9F-BC3CF0625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3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9C62-017F-4025-B635-BF646BC9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507AE-B47A-4358-AAF9-1E4A2C11D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Ấn Độ đối mặt với vấn đề ô nhiễm nước nghiêm trọng | Thế giới | Tạp chí mặt  trận Online">
            <a:extLst>
              <a:ext uri="{FF2B5EF4-FFF2-40B4-BE49-F238E27FC236}">
                <a16:creationId xmlns:a16="http://schemas.microsoft.com/office/drawing/2014/main" id="{A894C5A4-6D0B-45F2-9152-26BFD20EC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Ấn Độ đối mặt với vấn đề ô nhiễm nước nghiêm trọng | Thế giới | Tạp chí mặt  trận Online">
            <a:extLst>
              <a:ext uri="{FF2B5EF4-FFF2-40B4-BE49-F238E27FC236}">
                <a16:creationId xmlns:a16="http://schemas.microsoft.com/office/drawing/2014/main" id="{375622FB-0F68-4643-B2DB-58F9A793D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Ô nhiễm môi trường nước là gì ? Nguyên nhân hậu quả biện pháp - Máy lọc  nước Wepar">
            <a:extLst>
              <a:ext uri="{FF2B5EF4-FFF2-40B4-BE49-F238E27FC236}">
                <a16:creationId xmlns:a16="http://schemas.microsoft.com/office/drawing/2014/main" id="{BCC81F3B-BE7B-4BED-85FC-4B7616E0F7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5865B1-E12C-4E66-8457-D3FE742B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57B2-9B47-4E23-9574-467FC8FF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AC7C33-C745-4602-B2C7-7A7271F52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0" y="0"/>
            <a:ext cx="44196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FF122-0021-41D0-AC58-CE71CF931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4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39DE12-866F-4330-9E40-E11A7969BFB2}"/>
              </a:ext>
            </a:extLst>
          </p:cNvPr>
          <p:cNvSpPr txBox="1"/>
          <p:nvPr/>
        </p:nvSpPr>
        <p:spPr>
          <a:xfrm>
            <a:off x="2254770" y="2051184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2804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7&quot;/&gt;&lt;/object&gt;&lt;object type=&quot;3&quot; unique_id=&quot;10040&quot;&gt;&lt;property id=&quot;20148&quot; value=&quot;5&quot;/&gt;&lt;property id=&quot;20300&quot; value=&quot;Slide 9&quot;/&gt;&lt;property id=&quot;20307&quot; value=&quot;256&quot;/&gt;&lt;/object&gt;&lt;object type=&quot;3&quot; unique_id=&quot;10129&quot;&gt;&lt;property id=&quot;20148&quot; value=&quot;5&quot;/&gt;&lt;property id=&quot;20300&quot; value=&quot;Slide 14 - &amp;quot;Bài tập củng cố: Bé hãy gạch chéo những hành vi sai tô màu cho hành vi đúng&amp;quot;&quot;/&gt;&lt;property id=&quot;20307&quot; value=&quot;266&quot;/&gt;&lt;/object&gt;&lt;object type=&quot;3&quot; unique_id=&quot;10273&quot;&gt;&lt;property id=&quot;20148&quot; value=&quot;5&quot;/&gt;&lt;property id=&quot;20300&quot; value=&quot;Slide 11&quot;/&gt;&lt;property id=&quot;20307&quot; value=&quot;267&quot;/&gt;&lt;/object&gt;&lt;object type=&quot;3&quot; unique_id=&quot;10464&quot;&gt;&lt;property id=&quot;20148&quot; value=&quot;5&quot;/&gt;&lt;property id=&quot;20300&quot; value=&quot;Slide 2 - &amp;quot;Bạn Bingo đang làm gì?&amp;quot;&quot;/&gt;&lt;property id=&quot;20307&quot; value=&quot;268&quot;/&gt;&lt;/object&gt;&lt;object type=&quot;3&quot; unique_id=&quot;10465&quot;&gt;&lt;property id=&quot;20148&quot; value=&quot;5&quot;/&gt;&lt;property id=&quot;20300&quot; value=&quot;Slide 3&quot;/&gt;&lt;property id=&quot;20307&quot; value=&quot;270&quot;/&gt;&lt;/object&gt;&lt;object type=&quot;3&quot; unique_id=&quot;10466&quot;&gt;&lt;property id=&quot;20148&quot; value=&quot;5&quot;/&gt;&lt;property id=&quot;20300&quot; value=&quot;Slide 4&quot;/&gt;&lt;property id=&quot;20307&quot; value=&quot;271&quot;/&gt;&lt;/object&gt;&lt;object type=&quot;3&quot; unique_id=&quot;10467&quot;&gt;&lt;property id=&quot;20148&quot; value=&quot;5&quot;/&gt;&lt;property id=&quot;20300&quot; value=&quot;Slide 5&quot;/&gt;&lt;property id=&quot;20307&quot; value=&quot;272&quot;/&gt;&lt;/object&gt;&lt;object type=&quot;3&quot; unique_id=&quot;10468&quot;&gt;&lt;property id=&quot;20148&quot; value=&quot;5&quot;/&gt;&lt;property id=&quot;20300&quot; value=&quot;Slide 6&quot;/&gt;&lt;property id=&quot;20307&quot; value=&quot;273&quot;/&gt;&lt;/object&gt;&lt;object type=&quot;3&quot; unique_id=&quot;10469&quot;&gt;&lt;property id=&quot;20148&quot; value=&quot;5&quot;/&gt;&lt;property id=&quot;20300&quot; value=&quot;Slide 7&quot;/&gt;&lt;property id=&quot;20307&quot; value=&quot;274&quot;/&gt;&lt;/object&gt;&lt;object type=&quot;3&quot; unique_id=&quot;10470&quot;&gt;&lt;property id=&quot;20148&quot; value=&quot;5&quot;/&gt;&lt;property id=&quot;20300&quot; value=&quot;Slide 8&quot;/&gt;&lt;property id=&quot;20307&quot; value=&quot;275&quot;/&gt;&lt;/object&gt;&lt;object type=&quot;3&quot; unique_id=&quot;10471&quot;&gt;&lt;property id=&quot;20148&quot; value=&quot;5&quot;/&gt;&lt;property id=&quot;20300&quot; value=&quot;Slide 10&quot;/&gt;&lt;property id=&quot;20307&quot; value=&quot;277&quot;/&gt;&lt;/object&gt;&lt;object type=&quot;3&quot; unique_id=&quot;10472&quot;&gt;&lt;property id=&quot;20148&quot; value=&quot;5&quot;/&gt;&lt;property id=&quot;20300&quot; value=&quot;Slide 12&quot;/&gt;&lt;property id=&quot;20307&quot; value=&quot;278&quot;/&gt;&lt;/object&gt;&lt;object type=&quot;3&quot; unique_id=&quot;10473&quot;&gt;&lt;property id=&quot;20148&quot; value=&quot;5&quot;/&gt;&lt;property id=&quot;20300&quot; value=&quot;Slide 13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119</Words>
  <Application>Microsoft Office PowerPoint</Application>
  <PresentationFormat>On-screen Show (4:3)</PresentationFormat>
  <Paragraphs>26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WDAGUtilityAccount</cp:lastModifiedBy>
  <cp:revision>19</cp:revision>
  <dcterms:created xsi:type="dcterms:W3CDTF">2020-10-11T04:54:11Z</dcterms:created>
  <dcterms:modified xsi:type="dcterms:W3CDTF">2023-06-18T16:08:19Z</dcterms:modified>
</cp:coreProperties>
</file>