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9" r:id="rId5"/>
    <p:sldId id="274" r:id="rId6"/>
    <p:sldId id="261" r:id="rId7"/>
    <p:sldId id="276" r:id="rId8"/>
    <p:sldId id="275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70" r:id="rId17"/>
    <p:sldId id="271" r:id="rId18"/>
    <p:sldId id="272" r:id="rId19"/>
    <p:sldId id="27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0B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70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99EA5-B7DF-4BE1-92C6-DA287F88C258}" type="datetimeFigureOut">
              <a:rPr lang="en-US" smtClean="0"/>
              <a:t>24/12/2024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9FD7-0EEA-4CC0-ADF2-576400093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600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99EA5-B7DF-4BE1-92C6-DA287F88C258}" type="datetimeFigureOut">
              <a:rPr lang="en-US" smtClean="0"/>
              <a:t>24/12/2024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9FD7-0EEA-4CC0-ADF2-576400093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303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99EA5-B7DF-4BE1-92C6-DA287F88C258}" type="datetimeFigureOut">
              <a:rPr lang="en-US" smtClean="0"/>
              <a:t>24/12/2024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9FD7-0EEA-4CC0-ADF2-576400093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898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99EA5-B7DF-4BE1-92C6-DA287F88C258}" type="datetimeFigureOut">
              <a:rPr lang="en-US" smtClean="0"/>
              <a:t>24/12/2024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9FD7-0EEA-4CC0-ADF2-576400093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584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99EA5-B7DF-4BE1-92C6-DA287F88C258}" type="datetimeFigureOut">
              <a:rPr lang="en-US" smtClean="0"/>
              <a:t>24/12/2024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9FD7-0EEA-4CC0-ADF2-576400093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21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99EA5-B7DF-4BE1-92C6-DA287F88C258}" type="datetimeFigureOut">
              <a:rPr lang="en-US" smtClean="0"/>
              <a:t>24/12/2024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9FD7-0EEA-4CC0-ADF2-576400093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929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99EA5-B7DF-4BE1-92C6-DA287F88C258}" type="datetimeFigureOut">
              <a:rPr lang="en-US" smtClean="0"/>
              <a:t>24/12/2024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9FD7-0EEA-4CC0-ADF2-576400093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655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99EA5-B7DF-4BE1-92C6-DA287F88C258}" type="datetimeFigureOut">
              <a:rPr lang="en-US" smtClean="0"/>
              <a:t>24/12/2024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9FD7-0EEA-4CC0-ADF2-576400093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362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99EA5-B7DF-4BE1-92C6-DA287F88C258}" type="datetimeFigureOut">
              <a:rPr lang="en-US" smtClean="0"/>
              <a:t>24/12/2024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9FD7-0EEA-4CC0-ADF2-576400093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881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99EA5-B7DF-4BE1-92C6-DA287F88C258}" type="datetimeFigureOut">
              <a:rPr lang="en-US" smtClean="0"/>
              <a:t>24/12/2024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9FD7-0EEA-4CC0-ADF2-576400093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329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99EA5-B7DF-4BE1-92C6-DA287F88C258}" type="datetimeFigureOut">
              <a:rPr lang="en-US" smtClean="0"/>
              <a:t>24/12/2024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9FD7-0EEA-4CC0-ADF2-576400093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842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099EA5-B7DF-4BE1-92C6-DA287F88C258}" type="datetimeFigureOut">
              <a:rPr lang="en-US" smtClean="0"/>
              <a:t>24/12/2024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B79FD7-0EEA-4CC0-ADF2-576400093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435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media9.wma"/><Relationship Id="rId7" Type="http://schemas.openxmlformats.org/officeDocument/2006/relationships/image" Target="../media/image11.jpeg"/><Relationship Id="rId2" Type="http://schemas.microsoft.com/office/2007/relationships/media" Target="../media/media9.wma"/><Relationship Id="rId1" Type="http://schemas.openxmlformats.org/officeDocument/2006/relationships/tags" Target="../tags/tag7.xml"/><Relationship Id="rId6" Type="http://schemas.openxmlformats.org/officeDocument/2006/relationships/image" Target="../media/image10.jpg"/><Relationship Id="rId5" Type="http://schemas.openxmlformats.org/officeDocument/2006/relationships/image" Target="../media/image5.jpg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audio" Target="../media/media10.wma"/><Relationship Id="rId7" Type="http://schemas.openxmlformats.org/officeDocument/2006/relationships/image" Target="../media/image13.jpeg"/><Relationship Id="rId2" Type="http://schemas.microsoft.com/office/2007/relationships/media" Target="../media/media10.wma"/><Relationship Id="rId1" Type="http://schemas.openxmlformats.org/officeDocument/2006/relationships/tags" Target="../tags/tag8.xml"/><Relationship Id="rId6" Type="http://schemas.openxmlformats.org/officeDocument/2006/relationships/image" Target="../media/image12.jpg"/><Relationship Id="rId5" Type="http://schemas.openxmlformats.org/officeDocument/2006/relationships/image" Target="../media/image5.jp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audio" Target="../media/media11.wma"/><Relationship Id="rId7" Type="http://schemas.openxmlformats.org/officeDocument/2006/relationships/image" Target="../media/image16.jpg"/><Relationship Id="rId2" Type="http://schemas.microsoft.com/office/2007/relationships/media" Target="../media/media11.wma"/><Relationship Id="rId1" Type="http://schemas.openxmlformats.org/officeDocument/2006/relationships/tags" Target="../tags/tag9.xml"/><Relationship Id="rId6" Type="http://schemas.openxmlformats.org/officeDocument/2006/relationships/image" Target="../media/image15.jpeg"/><Relationship Id="rId5" Type="http://schemas.openxmlformats.org/officeDocument/2006/relationships/image" Target="../media/image5.jp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audio" Target="../media/media12.wma"/><Relationship Id="rId7" Type="http://schemas.openxmlformats.org/officeDocument/2006/relationships/image" Target="../media/image19.jpg"/><Relationship Id="rId2" Type="http://schemas.microsoft.com/office/2007/relationships/media" Target="../media/media12.wma"/><Relationship Id="rId1" Type="http://schemas.openxmlformats.org/officeDocument/2006/relationships/tags" Target="../tags/tag10.xml"/><Relationship Id="rId6" Type="http://schemas.openxmlformats.org/officeDocument/2006/relationships/image" Target="../media/image18.jpeg"/><Relationship Id="rId5" Type="http://schemas.openxmlformats.org/officeDocument/2006/relationships/image" Target="../media/image5.jp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3" Type="http://schemas.openxmlformats.org/officeDocument/2006/relationships/audio" Target="../media/media13.wma"/><Relationship Id="rId7" Type="http://schemas.openxmlformats.org/officeDocument/2006/relationships/image" Target="../media/image22.jpg"/><Relationship Id="rId2" Type="http://schemas.microsoft.com/office/2007/relationships/media" Target="../media/media13.wma"/><Relationship Id="rId1" Type="http://schemas.openxmlformats.org/officeDocument/2006/relationships/tags" Target="../tags/tag11.xml"/><Relationship Id="rId6" Type="http://schemas.openxmlformats.org/officeDocument/2006/relationships/image" Target="../media/image21.jpg"/><Relationship Id="rId5" Type="http://schemas.openxmlformats.org/officeDocument/2006/relationships/image" Target="../media/image5.jp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media14.wma"/><Relationship Id="rId2" Type="http://schemas.microsoft.com/office/2007/relationships/media" Target="../media/media14.wma"/><Relationship Id="rId1" Type="http://schemas.openxmlformats.org/officeDocument/2006/relationships/tags" Target="../tags/tag12.xml"/><Relationship Id="rId6" Type="http://schemas.openxmlformats.org/officeDocument/2006/relationships/image" Target="../media/image3.png"/><Relationship Id="rId5" Type="http://schemas.openxmlformats.org/officeDocument/2006/relationships/image" Target="../media/image4.jpg"/><Relationship Id="rId4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wma"/><Relationship Id="rId1" Type="http://schemas.microsoft.com/office/2007/relationships/media" Target="../media/media15.wma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media16.wma"/><Relationship Id="rId2" Type="http://schemas.microsoft.com/office/2007/relationships/media" Target="../media/media16.wma"/><Relationship Id="rId1" Type="http://schemas.openxmlformats.org/officeDocument/2006/relationships/tags" Target="../tags/tag13.xml"/><Relationship Id="rId6" Type="http://schemas.openxmlformats.org/officeDocument/2006/relationships/image" Target="../media/image3.png"/><Relationship Id="rId5" Type="http://schemas.openxmlformats.org/officeDocument/2006/relationships/image" Target="../media/image4.jpg"/><Relationship Id="rId4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media17.wma"/><Relationship Id="rId2" Type="http://schemas.microsoft.com/office/2007/relationships/media" Target="../media/media17.wma"/><Relationship Id="rId1" Type="http://schemas.openxmlformats.org/officeDocument/2006/relationships/tags" Target="../tags/tag14.xml"/><Relationship Id="rId6" Type="http://schemas.openxmlformats.org/officeDocument/2006/relationships/image" Target="../media/image3.png"/><Relationship Id="rId5" Type="http://schemas.openxmlformats.org/officeDocument/2006/relationships/image" Target="../media/image4.jpg"/><Relationship Id="rId4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8.wma"/><Relationship Id="rId1" Type="http://schemas.microsoft.com/office/2007/relationships/media" Target="../media/media18.wma"/><Relationship Id="rId5" Type="http://schemas.openxmlformats.org/officeDocument/2006/relationships/image" Target="../media/image3.png"/><Relationship Id="rId4" Type="http://schemas.openxmlformats.org/officeDocument/2006/relationships/image" Target="../media/image2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wma"/><Relationship Id="rId2" Type="http://schemas.microsoft.com/office/2007/relationships/media" Target="../media/media2.wma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4.jp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wma"/><Relationship Id="rId2" Type="http://schemas.microsoft.com/office/2007/relationships/media" Target="../media/media3.wma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4.jp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wma"/><Relationship Id="rId2" Type="http://schemas.microsoft.com/office/2007/relationships/media" Target="../media/media4.wma"/><Relationship Id="rId1" Type="http://schemas.openxmlformats.org/officeDocument/2006/relationships/tags" Target="../tags/tag3.xml"/><Relationship Id="rId6" Type="http://schemas.openxmlformats.org/officeDocument/2006/relationships/image" Target="../media/image3.png"/><Relationship Id="rId5" Type="http://schemas.openxmlformats.org/officeDocument/2006/relationships/image" Target="../media/image4.jpg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wma"/><Relationship Id="rId2" Type="http://schemas.microsoft.com/office/2007/relationships/media" Target="../media/media5.wma"/><Relationship Id="rId1" Type="http://schemas.openxmlformats.org/officeDocument/2006/relationships/tags" Target="../tags/tag4.xml"/><Relationship Id="rId6" Type="http://schemas.openxmlformats.org/officeDocument/2006/relationships/image" Target="../media/image3.png"/><Relationship Id="rId5" Type="http://schemas.openxmlformats.org/officeDocument/2006/relationships/image" Target="../media/image5.jpg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media7.wma"/><Relationship Id="rId7" Type="http://schemas.openxmlformats.org/officeDocument/2006/relationships/image" Target="../media/image7.jpeg"/><Relationship Id="rId2" Type="http://schemas.microsoft.com/office/2007/relationships/media" Target="../media/media7.wma"/><Relationship Id="rId1" Type="http://schemas.openxmlformats.org/officeDocument/2006/relationships/tags" Target="../tags/tag5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media8.wma"/><Relationship Id="rId7" Type="http://schemas.openxmlformats.org/officeDocument/2006/relationships/image" Target="../media/image9.jpg"/><Relationship Id="rId2" Type="http://schemas.microsoft.com/office/2007/relationships/media" Target="../media/media8.wma"/><Relationship Id="rId1" Type="http://schemas.openxmlformats.org/officeDocument/2006/relationships/tags" Target="../tags/tag6.xml"/><Relationship Id="rId6" Type="http://schemas.openxmlformats.org/officeDocument/2006/relationships/image" Target="../media/image8.jpg"/><Relationship Id="rId5" Type="http://schemas.openxmlformats.org/officeDocument/2006/relationships/image" Target="../media/image5.jp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469519" y="291318"/>
            <a:ext cx="8077200" cy="1143000"/>
          </a:xfrm>
        </p:spPr>
        <p:txBody>
          <a:bodyPr>
            <a:normAutofit/>
          </a:bodyPr>
          <a:lstStyle/>
          <a:p>
            <a:pPr algn="ctr"/>
            <a:r>
              <a:rPr lang="en-US" sz="2000" b="1" smtClean="0">
                <a:solidFill>
                  <a:schemeClr val="tx1"/>
                </a:solidFill>
                <a:latin typeface="Times New Roman" panose="02020603050405020304" pitchFamily="18" charset="0"/>
              </a:rPr>
              <a:t>UỶ BAN NHÂN DÂN QUẬN 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LONG BIÊN</a:t>
            </a:r>
            <a:b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TRƯỜNG </a:t>
            </a:r>
            <a:r>
              <a:rPr lang="en-US" sz="2000" b="1" smtClean="0">
                <a:solidFill>
                  <a:schemeClr val="tx1"/>
                </a:solidFill>
                <a:latin typeface="Times New Roman" panose="02020603050405020304" pitchFamily="18" charset="0"/>
              </a:rPr>
              <a:t>MN </a:t>
            </a:r>
            <a:r>
              <a:rPr lang="en-US" sz="2000" b="1" smtClean="0">
                <a:solidFill>
                  <a:schemeClr val="tx1"/>
                </a:solidFill>
                <a:latin typeface="Times New Roman" panose="02020603050405020304" pitchFamily="18" charset="0"/>
              </a:rPr>
              <a:t>HOA HƯỚNG DƯƠNG</a:t>
            </a:r>
            <a:endParaRPr lang="en-US" sz="2000" b="1" dirty="0" smtClean="0">
              <a:solidFill>
                <a:srgbClr val="FF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153805" y="1434318"/>
            <a:ext cx="5391977" cy="2739204"/>
          </a:xfrm>
        </p:spPr>
        <p:txBody>
          <a:bodyPr>
            <a:normAutofit fontScale="92500" lnSpcReduction="20000"/>
          </a:bodyPr>
          <a:lstStyle/>
          <a:p>
            <a:pPr algn="ctr">
              <a:buFontTx/>
              <a:buNone/>
            </a:pPr>
            <a:endParaRPr lang="en-US" sz="3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Tx/>
              <a:buNone/>
            </a:pPr>
            <a:endParaRPr lang="en-US" sz="3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2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endParaRPr lang="en-US" sz="2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Vũ Thị Ngọc Anh</a:t>
            </a:r>
            <a:endParaRPr lang="en-US" sz="2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MGL 5-6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2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0302649"/>
      </p:ext>
    </p:extLst>
  </p:cSld>
  <p:clrMapOvr>
    <a:masterClrMapping/>
  </p:clrMapOvr>
  <p:transition spd="slow" advTm="20464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915693" y="5281762"/>
            <a:ext cx="34996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HĐ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99423" y="4077728"/>
            <a:ext cx="20364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LQV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15618" y="1815153"/>
            <a:ext cx="1381421" cy="284735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287" y="667198"/>
            <a:ext cx="4547373" cy="34105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971" y="2092581"/>
            <a:ext cx="4003121" cy="30023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Audio 8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74761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341"/>
    </mc:Choice>
    <mc:Fallback xmlns="">
      <p:transition spd="slow" advTm="243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3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993299" y="4933807"/>
            <a:ext cx="40463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HĐ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8512" y="2950004"/>
            <a:ext cx="1882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1105" y="1815153"/>
            <a:ext cx="1348638" cy="2728690"/>
          </a:xfrm>
          <a:prstGeom prst="rect">
            <a:avLst/>
          </a:prstGeom>
          <a:solidFill>
            <a:srgbClr val="E50B3F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403" y="318980"/>
            <a:ext cx="3508033" cy="263102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70C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6915" y="1365429"/>
            <a:ext cx="4237885" cy="317841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70C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901" y="3681805"/>
            <a:ext cx="3494385" cy="22153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70C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3415838" y="5897125"/>
            <a:ext cx="2236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LQ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Audio 10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9087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393"/>
    </mc:Choice>
    <mc:Fallback xmlns="">
      <p:transition spd="slow" advTm="323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3" grpId="0"/>
      <p:bldP spid="6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896716" y="5056895"/>
            <a:ext cx="28729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49134" y="2719880"/>
            <a:ext cx="22557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LQ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09935" y="1946808"/>
            <a:ext cx="1589338" cy="2715695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501" y="127460"/>
            <a:ext cx="3604052" cy="27030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6716" y="1015821"/>
            <a:ext cx="2838084" cy="39928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501" y="3509372"/>
            <a:ext cx="3812340" cy="27913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3241648" y="6300717"/>
            <a:ext cx="39100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KNS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Audio 1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11987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678"/>
    </mc:Choice>
    <mc:Fallback xmlns="">
      <p:transition spd="slow" advTm="346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3" grpId="0"/>
      <p:bldP spid="6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93210" y="2602257"/>
            <a:ext cx="34884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83856" y="4880672"/>
            <a:ext cx="19127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7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9697" y="1774210"/>
            <a:ext cx="1514763" cy="2825644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0333" y="1698107"/>
            <a:ext cx="3868996" cy="29017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8320" y="199175"/>
            <a:ext cx="3657436" cy="24030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0583" y="3364899"/>
            <a:ext cx="3471082" cy="26076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7398654" y="5972557"/>
            <a:ext cx="43428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61547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897"/>
    </mc:Choice>
    <mc:Fallback xmlns="">
      <p:transition spd="slow" advTm="198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  <p:bldP spid="6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47378" y="5543665"/>
            <a:ext cx="25090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842459" y="3038262"/>
            <a:ext cx="19623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siêu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48495" y="6207133"/>
            <a:ext cx="23503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36187" y="1992573"/>
            <a:ext cx="1340265" cy="267615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060" y="222749"/>
            <a:ext cx="4535450" cy="281551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851" y="942527"/>
            <a:ext cx="3333609" cy="44505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0789" y="3509068"/>
            <a:ext cx="4225734" cy="28120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Audio 8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2199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715"/>
    </mc:Choice>
    <mc:Fallback xmlns="">
      <p:transition spd="slow" advTm="377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3" grpId="0"/>
      <p:bldP spid="6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168" y="-131889"/>
            <a:ext cx="12815247" cy="698988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69364" y="2006988"/>
            <a:ext cx="1111348" cy="227896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08009" y="2021055"/>
            <a:ext cx="1111348" cy="227896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96175" y="2021055"/>
            <a:ext cx="1111348" cy="227896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561353" y="2021055"/>
            <a:ext cx="1111348" cy="2278966"/>
          </a:xfrm>
          <a:prstGeom prst="rect">
            <a:avLst/>
          </a:prstGeom>
          <a:solidFill>
            <a:srgbClr val="E50B3F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019714" y="2021055"/>
            <a:ext cx="1111348" cy="227896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475399" y="2006988"/>
            <a:ext cx="1111348" cy="227896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963565" y="2006988"/>
            <a:ext cx="1111348" cy="227896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73433" y="986356"/>
            <a:ext cx="51732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32882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403"/>
    </mc:Choice>
    <mc:Fallback xmlns="">
      <p:transition spd="slow" advTm="324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90" y="0"/>
            <a:ext cx="1220559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497541" y="2675577"/>
            <a:ext cx="770214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CHƠI:</a:t>
            </a:r>
          </a:p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 TÀI GIỎI</a:t>
            </a:r>
          </a:p>
        </p:txBody>
      </p:sp>
      <p:pic>
        <p:nvPicPr>
          <p:cNvPr id="11" name="Audio 1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44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507"/>
    </mc:Choice>
    <mc:Fallback xmlns="">
      <p:transition spd="slow" advTm="175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168" y="-131889"/>
            <a:ext cx="12815247" cy="698988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62600" y="1542964"/>
            <a:ext cx="1244783" cy="229303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71266" y="1542964"/>
            <a:ext cx="1244719" cy="229303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Rectangle 6"/>
          <p:cNvSpPr/>
          <p:nvPr/>
        </p:nvSpPr>
        <p:spPr>
          <a:xfrm>
            <a:off x="6919533" y="1542964"/>
            <a:ext cx="1327151" cy="229303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074115" y="1557031"/>
            <a:ext cx="1330766" cy="2278966"/>
          </a:xfrm>
          <a:prstGeom prst="rect">
            <a:avLst/>
          </a:prstGeom>
          <a:solidFill>
            <a:srgbClr val="E50B3F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54612" y="1542964"/>
            <a:ext cx="1361373" cy="2278967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95684" y="698095"/>
            <a:ext cx="42116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46024" y="4823778"/>
            <a:ext cx="19206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46664" y="4823778"/>
            <a:ext cx="17202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891381" y="4823778"/>
            <a:ext cx="16962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Audio 1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64071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972"/>
    </mc:Choice>
    <mc:Fallback xmlns="">
      <p:transition spd="slow" advTm="449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5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3" grpId="0" animBg="1"/>
      <p:bldP spid="13" grpId="1" animBg="1"/>
      <p:bldP spid="3" grpId="0"/>
      <p:bldP spid="3" grpId="1"/>
      <p:bldP spid="14" grpId="0"/>
      <p:bldP spid="15" grpId="0"/>
      <p:bldP spid="15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168" y="-131889"/>
            <a:ext cx="12815247" cy="698988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05940" y="1913207"/>
            <a:ext cx="1310594" cy="2176009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Rectangle 6"/>
          <p:cNvSpPr/>
          <p:nvPr/>
        </p:nvSpPr>
        <p:spPr>
          <a:xfrm>
            <a:off x="7043798" y="1951666"/>
            <a:ext cx="1352270" cy="229303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Rectangle 7"/>
          <p:cNvSpPr/>
          <p:nvPr/>
        </p:nvSpPr>
        <p:spPr>
          <a:xfrm>
            <a:off x="9148807" y="1931993"/>
            <a:ext cx="1330766" cy="2278966"/>
          </a:xfrm>
          <a:prstGeom prst="rect">
            <a:avLst/>
          </a:prstGeom>
          <a:solidFill>
            <a:srgbClr val="E50B3F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730729" y="1931993"/>
            <a:ext cx="1361373" cy="2278967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37887" y="935766"/>
            <a:ext cx="42116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61762" y="4868223"/>
            <a:ext cx="33289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14955" y="4807078"/>
            <a:ext cx="29394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271803" y="4807077"/>
            <a:ext cx="29234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193380" y="1913207"/>
            <a:ext cx="1335713" cy="22649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018679" y="1898254"/>
            <a:ext cx="1377389" cy="230567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43568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592"/>
    </mc:Choice>
    <mc:Fallback xmlns="">
      <p:transition spd="slow" advTm="555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3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5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 animBg="1"/>
      <p:bldP spid="7" grpId="0" animBg="1"/>
      <p:bldP spid="8" grpId="0" animBg="1"/>
      <p:bldP spid="13" grpId="0" animBg="1"/>
      <p:bldP spid="3" grpId="0"/>
      <p:bldP spid="14" grpId="0"/>
      <p:bldP spid="14" grpId="1"/>
      <p:bldP spid="15" grpId="0"/>
      <p:bldP spid="15" grpId="1"/>
      <p:bldP spid="12" grpId="0" animBg="1"/>
      <p:bldP spid="12" grpId="1" animBg="1"/>
      <p:bldP spid="16" grpId="0" animBg="1"/>
      <p:bldP spid="16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WordArt 3"/>
          <p:cNvSpPr>
            <a:spLocks noChangeArrowheads="1" noChangeShapeType="1" noTextEdit="1"/>
          </p:cNvSpPr>
          <p:nvPr/>
        </p:nvSpPr>
        <p:spPr bwMode="auto">
          <a:xfrm>
            <a:off x="1674057" y="2644727"/>
            <a:ext cx="8665698" cy="203981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>
              <a:defRPr/>
            </a:pPr>
            <a:r>
              <a:rPr lang="vi-VN" sz="20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107763" dir="13500000" algn="ctr" rotWithShape="0">
                    <a:schemeClr val="tx1">
                      <a:alpha val="5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Chúc các bạn chăm ngoan học giỏi</a:t>
            </a:r>
            <a:r>
              <a:rPr lang="vi-VN" sz="20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107763" dir="13500000" algn="ctr" rotWithShape="0">
                    <a:schemeClr val="tx1">
                      <a:alpha val="50000"/>
                    </a:schemeClr>
                  </a:outerShdw>
                </a:effectLst>
                <a:latin typeface="Arial" charset="0"/>
              </a:rPr>
              <a:t> </a:t>
            </a:r>
          </a:p>
          <a:p>
            <a:pPr algn="ctr" eaLnBrk="1" hangingPunct="1">
              <a:defRPr/>
            </a:pPr>
            <a:endParaRPr lang="vi-VN" sz="2000" b="1" kern="10" dirty="0">
              <a:ln w="9525">
                <a:solidFill>
                  <a:srgbClr val="FF3300"/>
                </a:solidFill>
                <a:round/>
                <a:headEnd/>
                <a:tailEnd/>
              </a:ln>
              <a:solidFill>
                <a:srgbClr val="FF3300"/>
              </a:solidFill>
              <a:effectLst>
                <a:outerShdw dist="107763" dir="13500000" algn="ctr" rotWithShape="0">
                  <a:schemeClr val="tx1">
                    <a:alpha val="50000"/>
                  </a:schemeClr>
                </a:outerShdw>
              </a:effectLst>
              <a:latin typeface="Arial" charset="0"/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696588"/>
      </p:ext>
    </p:extLst>
  </p:cSld>
  <p:clrMapOvr>
    <a:masterClrMapping/>
  </p:clrMapOvr>
  <p:transition advTm="917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90" y="0"/>
            <a:ext cx="1220559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415654" y="1960210"/>
            <a:ext cx="77021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15654" y="3579744"/>
            <a:ext cx="7702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631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184"/>
    </mc:Choice>
    <mc:Fallback xmlns="">
      <p:transition spd="slow" advTm="241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168" y="-131889"/>
            <a:ext cx="12815247" cy="698988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25903" y="2348182"/>
            <a:ext cx="1111348" cy="227896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01569" y="2348182"/>
            <a:ext cx="1111348" cy="227896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77235" y="2348182"/>
            <a:ext cx="1111348" cy="227896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152901" y="2348182"/>
            <a:ext cx="1111348" cy="2278966"/>
          </a:xfrm>
          <a:prstGeom prst="rect">
            <a:avLst/>
          </a:prstGeom>
          <a:solidFill>
            <a:srgbClr val="E50B3F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618296" y="2348182"/>
            <a:ext cx="1111348" cy="227896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083691" y="2348182"/>
            <a:ext cx="1111348" cy="227896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428323" y="2348182"/>
            <a:ext cx="1111348" cy="227896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14887" y="846537"/>
            <a:ext cx="32987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51155" y="2702835"/>
            <a:ext cx="80021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pic>
        <p:nvPicPr>
          <p:cNvPr id="18" name="Audio 17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08783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355"/>
    </mc:Choice>
    <mc:Fallback xmlns="">
      <p:transition spd="slow" advTm="593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9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168" y="-131889"/>
            <a:ext cx="12815247" cy="698988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50986" y="2416421"/>
            <a:ext cx="1111348" cy="227896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08009" y="2416421"/>
            <a:ext cx="1111348" cy="227896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79934" y="2416421"/>
            <a:ext cx="1111348" cy="227896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599824" y="2416421"/>
            <a:ext cx="1111348" cy="2278966"/>
          </a:xfrm>
          <a:prstGeom prst="rect">
            <a:avLst/>
          </a:prstGeom>
          <a:solidFill>
            <a:srgbClr val="E50B3F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018376" y="2416421"/>
            <a:ext cx="1111348" cy="227896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490970" y="2416421"/>
            <a:ext cx="1111348" cy="227896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971350" y="2416421"/>
            <a:ext cx="1111348" cy="227896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19357" y="880656"/>
            <a:ext cx="43908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hứ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Audio 1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61436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453"/>
    </mc:Choice>
    <mc:Fallback xmlns="">
      <p:transition spd="slow" advTm="284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6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7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168" y="-131889"/>
            <a:ext cx="12815247" cy="698988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25903" y="2348182"/>
            <a:ext cx="1111348" cy="227896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01569" y="2348182"/>
            <a:ext cx="1111348" cy="227896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77235" y="2348182"/>
            <a:ext cx="1111348" cy="227896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152901" y="2348182"/>
            <a:ext cx="1111348" cy="2278966"/>
          </a:xfrm>
          <a:prstGeom prst="rect">
            <a:avLst/>
          </a:prstGeom>
          <a:solidFill>
            <a:srgbClr val="E50B3F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618296" y="2348182"/>
            <a:ext cx="1111348" cy="227896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083691" y="2348182"/>
            <a:ext cx="1111348" cy="227896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428323" y="2348182"/>
            <a:ext cx="1111348" cy="227896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35068" y="982639"/>
            <a:ext cx="56284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Audio 1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46542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431"/>
    </mc:Choice>
    <mc:Fallback xmlns="">
      <p:transition spd="slow" advTm="554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83789" y="1237537"/>
            <a:ext cx="1405598" cy="282005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31511" y="4318782"/>
            <a:ext cx="21101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016150" y="1237537"/>
            <a:ext cx="1465473" cy="282005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93809" y="4318781"/>
            <a:ext cx="2322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Audio 1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47957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732"/>
    </mc:Choice>
    <mc:Fallback xmlns="">
      <p:transition spd="slow" advTm="327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8" grpId="0"/>
      <p:bldP spid="10" grpId="0" animBg="1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90" y="0"/>
            <a:ext cx="1220559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584466" y="2844225"/>
            <a:ext cx="77021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209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349"/>
    </mc:Choice>
    <mc:Fallback xmlns="">
      <p:transition spd="slow" advTm="163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4146" y="1842448"/>
            <a:ext cx="1405598" cy="282005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6513" y="532043"/>
            <a:ext cx="4481015" cy="33607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8651072" y="5527423"/>
            <a:ext cx="17684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018" y="2033516"/>
            <a:ext cx="4658543" cy="34939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3999423" y="4077728"/>
            <a:ext cx="16321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cờ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Audio 9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78399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555"/>
    </mc:Choice>
    <mc:Fallback xmlns="">
      <p:transition spd="slow" advTm="295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3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866600" y="5138383"/>
            <a:ext cx="38876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HĐ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Kidsmart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46987" y="4077728"/>
            <a:ext cx="17684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0535" y="2265528"/>
            <a:ext cx="1382909" cy="275967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866" y="186135"/>
            <a:ext cx="5319660" cy="38915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8964" y="1514901"/>
            <a:ext cx="4995082" cy="374631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65676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184"/>
    </mc:Choice>
    <mc:Fallback xmlns="">
      <p:transition spd="slow" advTm="371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3|4.3|2.7|3.8|3.2|2.8|3.3|13.7|1.2|1.3|1.2|1.5|1.3|1.2|3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|5.7|3.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6|6.6|8.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6|1.7|1.6|1.6|1.5|1.7|1.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1|1.3|1.5|1.3|6.7|2.3|2.2|13.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4|1.6|1.4|1.4|5.6|3.7|3.8|16.7|3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8|1.6|1.5|1.5|1.6|1.5|1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5|6.6|6.8|7.3|7.1|7.1|5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7|9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6|1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18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3|12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7.4|13.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14|8.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507</TotalTime>
  <Words>318</Words>
  <Application>Microsoft Office PowerPoint</Application>
  <PresentationFormat>Widescreen</PresentationFormat>
  <Paragraphs>96</Paragraphs>
  <Slides>19</Slides>
  <Notes>0</Notes>
  <HiddenSlides>0</HiddenSlides>
  <MMClips>18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Office Theme</vt:lpstr>
      <vt:lpstr>UỶ BAN NHÂN DÂN QUẬN LONG BIÊN TRƯỜNG MN HOA HƯỚNG DƯƠNG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Tien Ich May Tinh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PHÒNG GIÁO DỤC ĐÀO TẠO QUẬN LONG BIÊN TRƯỜNG MN LONG BIÊN A</dc:title>
  <dc:creator>Le Tien Duat</dc:creator>
  <cp:lastModifiedBy>Administrator</cp:lastModifiedBy>
  <cp:revision>86</cp:revision>
  <dcterms:created xsi:type="dcterms:W3CDTF">2021-11-14T01:00:17Z</dcterms:created>
  <dcterms:modified xsi:type="dcterms:W3CDTF">2024-12-24T03:07:46Z</dcterms:modified>
</cp:coreProperties>
</file>