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8" r:id="rId4"/>
    <p:sldId id="260" r:id="rId5"/>
    <p:sldId id="259" r:id="rId6"/>
    <p:sldId id="272" r:id="rId7"/>
    <p:sldId id="273" r:id="rId8"/>
    <p:sldId id="262" r:id="rId9"/>
    <p:sldId id="261" r:id="rId10"/>
    <p:sldId id="263" r:id="rId11"/>
    <p:sldId id="265" r:id="rId12"/>
    <p:sldId id="264" r:id="rId13"/>
    <p:sldId id="266" r:id="rId14"/>
    <p:sldId id="267" r:id="rId15"/>
    <p:sldId id="268" r:id="rId16"/>
    <p:sldId id="271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61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72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7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9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6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1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7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89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1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0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1E405-D418-4259-BD29-AE5B60DEEC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0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Root\My%20Documents\Que%20Huong%20Tuoi%20Tho%20Toi%20-%20My%20Tam%20%5bNCT%200717715048%5d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3.mp3"/><Relationship Id="rId7" Type="http://schemas.openxmlformats.org/officeDocument/2006/relationships/image" Target="../media/image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tm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13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3" Type="http://schemas.microsoft.com/office/2007/relationships/media" Target="../media/media2.mp3"/><Relationship Id="rId7" Type="http://schemas.openxmlformats.org/officeDocument/2006/relationships/image" Target="../media/image15.tm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tm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17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mp"/><Relationship Id="rId3" Type="http://schemas.microsoft.com/office/2007/relationships/media" Target="../media/media2.mp3"/><Relationship Id="rId7" Type="http://schemas.openxmlformats.org/officeDocument/2006/relationships/image" Target="../media/image19.tm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tm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21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tm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tmp"/><Relationship Id="rId5" Type="http://schemas.openxmlformats.org/officeDocument/2006/relationships/image" Target="../media/image22.tm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4" descr="21081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3" name="Text Box 45"/>
          <p:cNvSpPr txBox="1">
            <a:spLocks noChangeArrowheads="1"/>
          </p:cNvSpPr>
          <p:nvPr/>
        </p:nvSpPr>
        <p:spPr bwMode="auto">
          <a:xfrm>
            <a:off x="2286000" y="2667000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VNI-Avo" pitchFamily="2" charset="0"/>
              </a:rPr>
              <a:t>       </a:t>
            </a:r>
            <a:endParaRPr lang="en-US" sz="3600" b="1" i="1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1701084" y="3047554"/>
            <a:ext cx="838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biết số 7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và STT trong phạm vi 7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1524000" y="6216650"/>
            <a:ext cx="8991600" cy="646331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>
                <a:solidFill>
                  <a:srgbClr val="FF0000"/>
                </a:solidFill>
                <a:latin typeface="Vni 14 AlexBrush" pitchFamily="2" charset="2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Thị Ngọc Anh</a:t>
            </a:r>
            <a:endParaRPr lang="en-US" sz="6600" b="1" dirty="0">
              <a:solidFill>
                <a:srgbClr val="FF0000"/>
              </a:solidFill>
              <a:latin typeface="Vni 14 AlexBrush" pitchFamily="2" charset="2"/>
            </a:endParaRPr>
          </a:p>
        </p:txBody>
      </p:sp>
      <p:sp>
        <p:nvSpPr>
          <p:cNvPr id="2" name="Text Box 45"/>
          <p:cNvSpPr txBox="1">
            <a:spLocks noChangeArrowheads="1"/>
          </p:cNvSpPr>
          <p:nvPr/>
        </p:nvSpPr>
        <p:spPr bwMode="auto">
          <a:xfrm>
            <a:off x="1219200" y="228600"/>
            <a:ext cx="10058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>
                <a:solidFill>
                  <a:srgbClr val="6600FF"/>
                </a:solidFill>
                <a:latin typeface="VNI-Avo" pitchFamily="2" charset="0"/>
              </a:rPr>
              <a:t>   </a:t>
            </a:r>
            <a:r>
              <a:rPr lang="en-US" sz="2800" b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800" b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HƯỚNG DƯƠNG</a:t>
            </a:r>
            <a:endParaRPr lang="en-US" sz="2800" b="1" dirty="0">
              <a:solidFill>
                <a:srgbClr val="FF00FF"/>
              </a:solidFill>
              <a:latin typeface="VNI-Avo" pitchFamily="2" charset="0"/>
            </a:endParaRPr>
          </a:p>
        </p:txBody>
      </p:sp>
      <p:sp>
        <p:nvSpPr>
          <p:cNvPr id="3" name="Text Box 45"/>
          <p:cNvSpPr txBox="1">
            <a:spLocks noChangeArrowheads="1"/>
          </p:cNvSpPr>
          <p:nvPr/>
        </p:nvSpPr>
        <p:spPr bwMode="auto">
          <a:xfrm>
            <a:off x="1905000" y="1524000"/>
            <a:ext cx="838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        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>
              <a:solidFill>
                <a:srgbClr val="9900CC"/>
              </a:solidFill>
              <a:latin typeface=".VnAvant" panose="020B7200000000000000" pitchFamily="34" charset="0"/>
            </a:endParaRPr>
          </a:p>
        </p:txBody>
      </p:sp>
      <p:pic>
        <p:nvPicPr>
          <p:cNvPr id="69645" name="Que Huong Tuoi Tho Toi - My Tam [NCT 0717715048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641667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551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0395" fill="hold"/>
                                        <p:tgtEl>
                                          <p:spTgt spid="696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45"/>
                </p:tgtEl>
              </p:cMediaNode>
            </p:audio>
          </p:childTnLst>
        </p:cTn>
      </p:par>
    </p:tnLst>
    <p:bldLst>
      <p:bldP spid="2093" grpId="0"/>
      <p:bldP spid="8" grpId="0"/>
      <p:bldP spid="9" grpId="0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1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90" y="0"/>
            <a:ext cx="5907110" cy="3602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850"/>
            <a:ext cx="5769735" cy="3525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87144"/>
            <a:ext cx="5769735" cy="3534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66" y="3509963"/>
            <a:ext cx="6297769" cy="3348037"/>
          </a:xfrm>
          <a:prstGeom prst="rect">
            <a:avLst/>
          </a:prstGeom>
        </p:spPr>
      </p:pic>
      <p:pic>
        <p:nvPicPr>
          <p:cNvPr id="4" name="dung-roi-ban-gioi-l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0489" y="1551463"/>
            <a:ext cx="459900" cy="459900"/>
          </a:xfrm>
          <a:prstGeom prst="rect">
            <a:avLst/>
          </a:prstGeom>
        </p:spPr>
      </p:pic>
      <p:pic>
        <p:nvPicPr>
          <p:cNvPr id="9" name="sai-roi-ban-oi-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1189" y="1815979"/>
            <a:ext cx="289840" cy="289840"/>
          </a:xfrm>
          <a:prstGeom prst="rect">
            <a:avLst/>
          </a:prstGeom>
        </p:spPr>
      </p:pic>
      <p:pic>
        <p:nvPicPr>
          <p:cNvPr id="11" name="sai-roi-ban-oi-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57133" y="4632325"/>
            <a:ext cx="230925" cy="230925"/>
          </a:xfrm>
          <a:prstGeom prst="rect">
            <a:avLst/>
          </a:prstGeom>
        </p:spPr>
      </p:pic>
      <p:pic>
        <p:nvPicPr>
          <p:cNvPr id="12" name="sai-roi-ban-oi-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2824" y="4863249"/>
            <a:ext cx="176269" cy="17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2870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82" y="0"/>
            <a:ext cx="5598017" cy="3515932"/>
          </a:xfrm>
        </p:spPr>
      </p:pic>
      <p:pic>
        <p:nvPicPr>
          <p:cNvPr id="4" name="Content Placeholder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525037" cy="3232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32597"/>
            <a:ext cx="5808372" cy="362540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06" y="3631842"/>
            <a:ext cx="5855594" cy="3226158"/>
          </a:xfrm>
          <a:prstGeom prst="rect">
            <a:avLst/>
          </a:prstGeom>
        </p:spPr>
      </p:pic>
      <p:pic>
        <p:nvPicPr>
          <p:cNvPr id="8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33003" y="1740491"/>
            <a:ext cx="485408" cy="485408"/>
          </a:xfrm>
          <a:prstGeom prst="rect">
            <a:avLst/>
          </a:prstGeom>
        </p:spPr>
      </p:pic>
      <p:pic>
        <p:nvPicPr>
          <p:cNvPr id="9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58040" y="2078421"/>
            <a:ext cx="485408" cy="485408"/>
          </a:xfrm>
          <a:prstGeom prst="rect">
            <a:avLst/>
          </a:prstGeom>
        </p:spPr>
      </p:pic>
      <p:pic>
        <p:nvPicPr>
          <p:cNvPr id="13" name="dung-roi-ban-gioi-la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75707" y="5215791"/>
            <a:ext cx="242704" cy="242704"/>
          </a:xfrm>
          <a:prstGeom prst="rect">
            <a:avLst/>
          </a:prstGeom>
        </p:spPr>
      </p:pic>
      <p:pic>
        <p:nvPicPr>
          <p:cNvPr id="14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3848" y="4927475"/>
            <a:ext cx="127851" cy="12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038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355771" cy="3265714"/>
          </a:xfr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53" y="95103"/>
            <a:ext cx="5776247" cy="317061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32" y="3535737"/>
            <a:ext cx="5888291" cy="3322263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843" y="3535737"/>
            <a:ext cx="6185158" cy="3322264"/>
          </a:xfrm>
          <a:prstGeom prst="rect">
            <a:avLst/>
          </a:prstGeom>
        </p:spPr>
      </p:pic>
      <p:pic>
        <p:nvPicPr>
          <p:cNvPr id="9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99053" y="5473336"/>
            <a:ext cx="396079" cy="396079"/>
          </a:xfrm>
          <a:prstGeom prst="rect">
            <a:avLst/>
          </a:prstGeom>
        </p:spPr>
      </p:pic>
      <p:pic>
        <p:nvPicPr>
          <p:cNvPr id="10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27580" y="1702936"/>
            <a:ext cx="282271" cy="282271"/>
          </a:xfrm>
          <a:prstGeom prst="rect">
            <a:avLst/>
          </a:prstGeom>
        </p:spPr>
      </p:pic>
      <p:pic>
        <p:nvPicPr>
          <p:cNvPr id="11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36928" y="5565864"/>
            <a:ext cx="303552" cy="303552"/>
          </a:xfrm>
          <a:prstGeom prst="rect">
            <a:avLst/>
          </a:prstGeom>
        </p:spPr>
      </p:pic>
      <p:pic>
        <p:nvPicPr>
          <p:cNvPr id="12" name="dung-roi-ban-gioi-la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03854" y="175352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448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77" y="-53204"/>
            <a:ext cx="5712823" cy="3487783"/>
          </a:xfrm>
          <a:prstGeom prst="rect">
            <a:avLst/>
          </a:prstGeom>
        </p:spPr>
      </p:pic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22423" cy="3515216"/>
          </a:xfr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15217"/>
            <a:ext cx="5603968" cy="334278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15216"/>
            <a:ext cx="5725886" cy="3342784"/>
          </a:xfrm>
          <a:prstGeom prst="rect">
            <a:avLst/>
          </a:prstGeom>
        </p:spPr>
      </p:pic>
      <p:pic>
        <p:nvPicPr>
          <p:cNvPr id="11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61684" y="4157708"/>
            <a:ext cx="304800" cy="304800"/>
          </a:xfrm>
          <a:prstGeom prst="rect">
            <a:avLst/>
          </a:prstGeom>
        </p:spPr>
      </p:pic>
      <p:pic>
        <p:nvPicPr>
          <p:cNvPr id="12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1820" y="2094258"/>
            <a:ext cx="203894" cy="203894"/>
          </a:xfrm>
          <a:prstGeom prst="rect">
            <a:avLst/>
          </a:prstGeom>
        </p:spPr>
      </p:pic>
      <p:pic>
        <p:nvPicPr>
          <p:cNvPr id="13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70126" y="2450590"/>
            <a:ext cx="165462" cy="165462"/>
          </a:xfrm>
          <a:prstGeom prst="rect">
            <a:avLst/>
          </a:prstGeom>
        </p:spPr>
      </p:pic>
      <p:pic>
        <p:nvPicPr>
          <p:cNvPr id="14" name="dung-roi-ban-gioi-la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94367" y="3809366"/>
            <a:ext cx="348342" cy="34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285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25858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2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689" y="11368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ững Bản Nhạc Không Lời Nhẹ Nhàng Thư Thái Hay Nhất Mp3 -Nhac.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7262" y="169984"/>
            <a:ext cx="609600" cy="6096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7554"/>
              </p:ext>
            </p:extLst>
          </p:nvPr>
        </p:nvGraphicFramePr>
        <p:xfrm>
          <a:off x="0" y="719666"/>
          <a:ext cx="12192000" cy="6138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91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algn="ctr"/>
                      <a:endParaRPr lang="en-US" sz="28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91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b="1" dirty="0" smtClean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5" y="1273061"/>
            <a:ext cx="2295876" cy="249243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20" y="929736"/>
            <a:ext cx="3991342" cy="270915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67" y="4230644"/>
            <a:ext cx="4690164" cy="2482489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86" y="4224826"/>
            <a:ext cx="4707989" cy="24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8446" cy="6884126"/>
          </a:xfrm>
        </p:spPr>
      </p:pic>
      <p:sp>
        <p:nvSpPr>
          <p:cNvPr id="5" name="Rectangle 4"/>
          <p:cNvSpPr/>
          <p:nvPr/>
        </p:nvSpPr>
        <p:spPr>
          <a:xfrm>
            <a:off x="2723929" y="2967335"/>
            <a:ext cx="6744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2810" y="688369"/>
            <a:ext cx="94280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Ổn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định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chức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mix_1m18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4311" y="3250809"/>
            <a:ext cx="885092" cy="8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6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731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7436"/>
            <a:ext cx="1648495" cy="2315627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21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5739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7265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8791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0317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184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0" y="1867436"/>
            <a:ext cx="1648495" cy="2315628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52" y="1867436"/>
            <a:ext cx="1648495" cy="2315628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6" y="1690688"/>
            <a:ext cx="1648495" cy="2492376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41" y="1690688"/>
            <a:ext cx="1648495" cy="2492376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32" y="1690688"/>
            <a:ext cx="1648495" cy="24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2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731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7436"/>
            <a:ext cx="1648495" cy="2315627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21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5739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7265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8791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0317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184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0" y="1867436"/>
            <a:ext cx="1648495" cy="2315628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52" y="1867436"/>
            <a:ext cx="1648495" cy="2315628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6" y="1690688"/>
            <a:ext cx="1648495" cy="2492376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41" y="1690688"/>
            <a:ext cx="1648495" cy="2492376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32" y="1690688"/>
            <a:ext cx="1648495" cy="2492376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67" y="1715674"/>
            <a:ext cx="1648495" cy="24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9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90503" y="-531303"/>
            <a:ext cx="6196906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H" panose="020B7200000000000000" pitchFamily="34" charset="0"/>
                <a:cs typeface="Times New Roman" panose="02020603050405020304" pitchFamily="18" charset="0"/>
              </a:rPr>
              <a:t>7</a:t>
            </a:r>
            <a:endParaRPr lang="en-US" sz="4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alH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9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472" y="196947"/>
            <a:ext cx="4775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Cấu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tạo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7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Parallelogram 5"/>
          <p:cNvSpPr/>
          <p:nvPr/>
        </p:nvSpPr>
        <p:spPr>
          <a:xfrm rot="1348534">
            <a:off x="7279152" y="1503921"/>
            <a:ext cx="1251329" cy="4635895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22498" y="1120277"/>
            <a:ext cx="3446585" cy="8018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8698" y="1550299"/>
            <a:ext cx="1040862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</a:p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50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731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7436"/>
            <a:ext cx="1648495" cy="2315627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21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5739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7265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8791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0317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184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0" y="1867436"/>
            <a:ext cx="1648495" cy="2315628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52" y="1867436"/>
            <a:ext cx="1648495" cy="2315628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6" y="1690688"/>
            <a:ext cx="1648495" cy="2492376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41" y="1690688"/>
            <a:ext cx="1648495" cy="2492376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32" y="1690688"/>
            <a:ext cx="1648495" cy="2492376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67" y="1715674"/>
            <a:ext cx="1648495" cy="249237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830614" y="-135251"/>
            <a:ext cx="108234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13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66021" y="-135251"/>
            <a:ext cx="108234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138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19314" y="-135252"/>
            <a:ext cx="108234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138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8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138</Words>
  <Application>Microsoft Office PowerPoint</Application>
  <PresentationFormat>Widescreen</PresentationFormat>
  <Paragraphs>25</Paragraphs>
  <Slides>17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.VnArialH</vt:lpstr>
      <vt:lpstr>.VnAvant</vt:lpstr>
      <vt:lpstr>Arial</vt:lpstr>
      <vt:lpstr>Calibri</vt:lpstr>
      <vt:lpstr>Calibri Light</vt:lpstr>
      <vt:lpstr>Times New Roman</vt:lpstr>
      <vt:lpstr>Vni 14 AlexBrush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  trẻ nêu ý nghĩa của số 7</vt:lpstr>
      <vt:lpstr>PowerPoint Presentation</vt:lpstr>
      <vt:lpstr>PowerPoint Presentation</vt:lpstr>
      <vt:lpstr>Trò chơi 1: Thử tài bé yêu</vt:lpstr>
      <vt:lpstr>PowerPoint Presentation</vt:lpstr>
      <vt:lpstr>PowerPoint Presentation</vt:lpstr>
      <vt:lpstr>PowerPoint Presentation</vt:lpstr>
      <vt:lpstr>PowerPoint Presentation</vt:lpstr>
      <vt:lpstr>Trò chơi 2: Thi xem ai đếm giỏi    </vt:lpstr>
      <vt:lpstr>Trò chơi 3: Trẻ về nhóm chơi  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NGAN</dc:creator>
  <cp:lastModifiedBy>Administrator</cp:lastModifiedBy>
  <cp:revision>33</cp:revision>
  <dcterms:created xsi:type="dcterms:W3CDTF">2020-11-18T05:50:26Z</dcterms:created>
  <dcterms:modified xsi:type="dcterms:W3CDTF">2024-12-24T03:06:41Z</dcterms:modified>
</cp:coreProperties>
</file>