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02" r:id="rId2"/>
    <p:sldId id="256" r:id="rId3"/>
    <p:sldId id="30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9EC43-22BF-4332-8FE7-58B597FC61A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0A3E2-4A63-43C0-A272-E8AE31C3D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6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453C-1689-4586-A910-5B5433E5E8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2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5C751-5212-E0A4-6C91-F86643551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D3FCB-3D92-660F-B08A-A4D6F70CF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88979-59FB-1645-8275-7CCD80CE1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4695-00FB-4121-9645-F1A7B1220B2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900AF-70A6-A3B8-7AB9-E98F4F1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D1817-1DF5-4F74-D671-1EA8EEAC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7E4B-C455-44E0-8734-271067F14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1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71EA1-F72D-840B-4D19-AB4892DB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82A06E-FBA6-7D35-5AB3-807DEB117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219D2-0A70-802D-D3BE-E4800EF68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4695-00FB-4121-9645-F1A7B1220B2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1596-782D-5F88-9B64-80F20052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94122-8A47-1EBC-99A6-44CE63F09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7E4B-C455-44E0-8734-271067F14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6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F166FB-4948-5B44-A168-BDD559BD9C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37093-C64B-4D96-A5A5-125D8E1E8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5F062-AAB8-FDCA-4B43-530B3DA4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4695-00FB-4121-9645-F1A7B1220B2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D8B92-DF14-0C15-CC2A-2A3EC2CBE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F96E5-54F1-E56C-E4CA-FE69EFE3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7E4B-C455-44E0-8734-271067F14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0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3EBB-236B-7B3E-76AC-AEE636DA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C4973-75DC-8E64-A5A3-57BDA0FC4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544FD-2B86-8E7C-C8DA-D04051B40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4695-00FB-4121-9645-F1A7B1220B2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E93BA-2632-8CBE-752C-B9E1CF578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8B4B1-2C9B-F79A-0A55-0481AFDB7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7E4B-C455-44E0-8734-271067F14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4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24FA8-BD33-AF43-E053-51ABA610B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8A4CE-07A0-1D21-A263-98674451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6D91E-01C0-7805-D5D8-C08068327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4695-00FB-4121-9645-F1A7B1220B2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807E3-F4AC-8638-D058-7CBBEB70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BDE9F-D01F-196F-CFCF-D6D5ED1F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7E4B-C455-44E0-8734-271067F14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2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FCD44-6A82-73C9-8A9F-5567DC4DB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D13B9-E00F-80BD-955D-3DF889093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D253A-A6DC-B44F-BA80-561C585B0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6A141-D2ED-CF91-7AC4-07AB518F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4695-00FB-4121-9645-F1A7B1220B2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D51EB-7064-80D7-8C88-E492795AD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1B67A-C2E0-9AA0-8385-1301FE59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7E4B-C455-44E0-8734-271067F14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7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74BD5-4F28-7FD1-24F1-FA3B30021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62706-0A44-A6AB-AF84-23F574C48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4DF2F-E77D-8C9A-B966-98AC866F4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46DA4-E9D9-C5CF-AE74-CE886850E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7C87D7-24E6-05F9-2DB4-77854F7B9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F612B3-D94F-E878-B26B-286B10361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4695-00FB-4121-9645-F1A7B1220B2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872724-8C55-A569-18E7-F91128F21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D8C8A7-C72E-30D8-AAB0-6D9EEACE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7E4B-C455-44E0-8734-271067F14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9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D28E-4F57-AC67-5413-1B0DF0B0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660CB8-FC3E-272A-AEFD-949D7321E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4695-00FB-4121-9645-F1A7B1220B2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375A1-8C8C-EBFC-1EAB-D2EF593C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B3745-6D4A-FDCB-AEFE-F0B7E55D6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7E4B-C455-44E0-8734-271067F14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945CE-B49F-A8C0-1C89-B2D9234E5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4695-00FB-4121-9645-F1A7B1220B2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3ED99F-0139-B833-90DB-D1AAFCEA8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47A7A-F2AB-B7E2-9C09-ED75C0B9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7E4B-C455-44E0-8734-271067F14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33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D06C0-EBDC-E454-DA38-169D75F97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EF128-FEA5-20D2-8711-E75B901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9753A-83D0-AFFC-7386-65920AD0C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8C67C-7832-FAB8-4FCB-A5605852F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4695-00FB-4121-9645-F1A7B1220B2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A00F0-5249-A149-FBF7-505641C4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D4763-6B93-9FDB-4D82-626FD2694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7E4B-C455-44E0-8734-271067F14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9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870AC-9421-86BD-A79A-537E60022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0A1D6C-A75B-5AFD-6FEE-3A4E1D9F17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750B7-05B0-6A32-1CFE-0A8C593E9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3CF17-ED5D-A015-C1F1-11A079FA7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4695-00FB-4121-9645-F1A7B1220B2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D6BFD-23A7-2AA3-981C-4156B31DC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F29B3-0B57-63BD-1E5D-83A66EEEE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7E4B-C455-44E0-8734-271067F14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9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15B071-4F39-F643-1A12-9F815F01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86C28-5B89-A525-106E-98135990E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4D8D5-6368-A060-9D1B-D6BDC3ED53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794695-00FB-4121-9645-F1A7B1220B2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67E72-85EB-B139-86AE-30108E6E8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7A858-683C-779B-A295-397C3B657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8D7E4B-C455-44E0-8734-271067F14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1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oi thieu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1468" y="1066538"/>
            <a:ext cx="1219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05"/>
          <p:cNvSpPr txBox="1">
            <a:spLocks noChangeArrowheads="1"/>
          </p:cNvSpPr>
          <p:nvPr/>
        </p:nvSpPr>
        <p:spPr bwMode="auto">
          <a:xfrm>
            <a:off x="80734" y="2112399"/>
            <a:ext cx="121920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</a:rPr>
              <a:t>LĨNH</a:t>
            </a:r>
            <a:r>
              <a:rPr lang="en-US" altLang="en-US" sz="3600" b="1" dirty="0">
                <a:solidFill>
                  <a:srgbClr val="FF0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</a:rPr>
              <a:t>VỰC</a:t>
            </a:r>
            <a:r>
              <a:rPr lang="en-US" altLang="en-US" sz="3600" b="1" dirty="0">
                <a:solidFill>
                  <a:srgbClr val="FF0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</a:rPr>
              <a:t>PHÁT</a:t>
            </a:r>
            <a:r>
              <a:rPr lang="en-US" altLang="en-US" sz="3600" b="1" dirty="0">
                <a:solidFill>
                  <a:srgbClr val="FF0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</a:rPr>
              <a:t>TRIỂN</a:t>
            </a:r>
            <a:r>
              <a:rPr lang="en-US" altLang="en-US" sz="3600" b="1" dirty="0">
                <a:solidFill>
                  <a:srgbClr val="FF0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</a:rPr>
              <a:t>NHẬN</a:t>
            </a:r>
            <a:r>
              <a:rPr lang="en-US" altLang="en-US" sz="3600" b="1" dirty="0">
                <a:solidFill>
                  <a:srgbClr val="FF0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BoosterNextFYBlack" panose="02000A03000000020004" pitchFamily="2" charset="0"/>
              </a:rPr>
              <a:t>THỨC</a:t>
            </a:r>
            <a:endParaRPr lang="en-US" altLang="en-US" sz="3600" b="1" dirty="0">
              <a:solidFill>
                <a:srgbClr val="FF0000"/>
              </a:solidFill>
              <a:latin typeface="#9Slide03 BoosterNextFYBlack" panose="02000A03000000020004" pitchFamily="2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b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>
                <a:ln>
                  <a:solidFill>
                    <a:srgbClr val="0070C0"/>
                  </a:solidFill>
                </a:ln>
                <a:solidFill>
                  <a:srgbClr val="0000FF"/>
                </a:solidFill>
                <a:latin typeface="+mj-lt"/>
              </a:rPr>
              <a:t>Đo dung tích các vật bằng 1 đơn vị đo, so sánh và diễn đạt kết quả</a:t>
            </a:r>
            <a:endParaRPr lang="en-US" altLang="en-US" sz="4000" b="1" dirty="0">
              <a:ln>
                <a:solidFill>
                  <a:srgbClr val="0070C0"/>
                </a:solidFill>
              </a:ln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.VnAristote" panose="020B7200000000000000" pitchFamily="34" charset="0"/>
              </a:rPr>
              <a:t>Løa</a:t>
            </a:r>
            <a:r>
              <a:rPr lang="en-US" altLang="en-US" sz="4000" b="1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4000" b="1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.VnAristote" panose="020B7200000000000000" pitchFamily="34" charset="0"/>
              </a:rPr>
              <a:t>tuæi</a:t>
            </a:r>
            <a:r>
              <a:rPr lang="en-US" altLang="en-US" sz="4000" b="1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.VnAristote" panose="020B7200000000000000" pitchFamily="34" charset="0"/>
              </a:rPr>
              <a:t> : 5-6 </a:t>
            </a:r>
            <a:r>
              <a:rPr lang="en-US" altLang="en-US" sz="4000" b="1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.VnAristote" panose="020B7200000000000000" pitchFamily="34" charset="0"/>
              </a:rPr>
              <a:t>tuæi</a:t>
            </a:r>
            <a:endParaRPr lang="en-US" altLang="en-US" sz="4000" b="1" dirty="0">
              <a:ln>
                <a:solidFill>
                  <a:srgbClr val="FFFF00"/>
                </a:solidFill>
              </a:ln>
              <a:solidFill>
                <a:srgbClr val="00B050"/>
              </a:solidFill>
              <a:latin typeface=".VnAristote" panose="020B7200000000000000" pitchFamily="34" charset="0"/>
            </a:endParaRPr>
          </a:p>
        </p:txBody>
      </p:sp>
      <p:pic>
        <p:nvPicPr>
          <p:cNvPr id="8" name="Picture 7" descr="A picture containing text, plant, sunflower, flower&#10;&#10;Description automatically generated">
            <a:extLst>
              <a:ext uri="{FF2B5EF4-FFF2-40B4-BE49-F238E27FC236}">
                <a16:creationId xmlns:a16="http://schemas.microsoft.com/office/drawing/2014/main" id="{9B2D4593-D6A0-6214-6CB0-0045213BC6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51" y="1712650"/>
            <a:ext cx="799498" cy="799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7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20FB9-0152-6945-394A-EFC8D30AE6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2F2092-330A-7268-3FFF-779B7B900D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animals watering flowers&#10;&#10;Description automatically generated">
            <a:extLst>
              <a:ext uri="{FF2B5EF4-FFF2-40B4-BE49-F238E27FC236}">
                <a16:creationId xmlns:a16="http://schemas.microsoft.com/office/drawing/2014/main" id="{E1783755-FE6F-3752-5EA9-D1C4F54FB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ottles of water&#10;&#10;Description automatically generated">
            <a:extLst>
              <a:ext uri="{FF2B5EF4-FFF2-40B4-BE49-F238E27FC236}">
                <a16:creationId xmlns:a16="http://schemas.microsoft.com/office/drawing/2014/main" id="{E823E55C-128E-67D9-092C-04970107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1.41"/>
  <p:tag name="TIMING" val="|3.943|5.519|5.745"/>
  <p:tag name="ISPRING_SLIDE_INDENT_LEVEL" val="0"/>
  <p:tag name="ISPRING_PRESENTER_ID" val="{9E6CF66B-DD87-4F94-BB6D-8D6B5E58601A}"/>
  <p:tag name="ISPRING_SLIDE_ID_2" val="{AECA1136-9A1C-43E9-81F3-0697B93CC99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42</Words>
  <Application>Microsoft Office PowerPoint</Application>
  <PresentationFormat>Widescreen</PresentationFormat>
  <Paragraphs>6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#9Slide03 BoosterNextFYBlack</vt:lpstr>
      <vt:lpstr>.VnAristote</vt:lpstr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024 - Nguyễn Khánh Hòa B07</dc:creator>
  <cp:lastModifiedBy>Administrator</cp:lastModifiedBy>
  <cp:revision>7</cp:revision>
  <dcterms:created xsi:type="dcterms:W3CDTF">2024-04-01T13:50:21Z</dcterms:created>
  <dcterms:modified xsi:type="dcterms:W3CDTF">2024-04-09T06:31:43Z</dcterms:modified>
</cp:coreProperties>
</file>