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3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0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C51A-9A3C-4737-BFC7-31E89372C33A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6FA4-DCCD-48F7-82B5-ADA914F2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0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ền hoa lá đẹp, nền video động hoa đẹ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5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E05A3-251E-A204-71A4-F071E78D8423}"/>
              </a:ext>
            </a:extLst>
          </p:cNvPr>
          <p:cNvSpPr txBox="1"/>
          <p:nvPr/>
        </p:nvSpPr>
        <p:spPr>
          <a:xfrm>
            <a:off x="2980009" y="86442"/>
            <a:ext cx="6478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HOA HƯỚNG DƯƠ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30A96-A74D-1A2A-0DBA-B8B46150338E}"/>
              </a:ext>
            </a:extLst>
          </p:cNvPr>
          <p:cNvSpPr txBox="1"/>
          <p:nvPr/>
        </p:nvSpPr>
        <p:spPr>
          <a:xfrm>
            <a:off x="-42426" y="1883337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 </a:t>
            </a:r>
            <a:endParaRPr lang="en-US" sz="5400" b="1" dirty="0">
              <a:ln>
                <a:solidFill>
                  <a:srgbClr val="92D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“LÀM QUEN VỚI BIỂU TƯỢNG HÔM QUA,HÔM NAY, NGÀY MAI”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lớn A1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59A55-7CF9-B126-2204-B7F3313484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08" y="853605"/>
            <a:ext cx="1029732" cy="1029732"/>
          </a:xfrm>
          <a:prstGeom prst="rect">
            <a:avLst/>
          </a:prstGeom>
        </p:spPr>
      </p:pic>
      <p:pic>
        <p:nvPicPr>
          <p:cNvPr id="2" name="nhạc nhẹ kể chuyệ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6509" y="244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12192000" cy="484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256" y="442020"/>
            <a:ext cx="1166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</a:rPr>
              <a:t>Các ngày trong tuần</a:t>
            </a:r>
            <a:endParaRPr lang="en-US" sz="9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688"/>
            <a:ext cx="12192000" cy="5163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392" y="377952"/>
            <a:ext cx="10643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</a:rPr>
              <a:t>Các buổi trong ngày</a:t>
            </a:r>
            <a:endParaRPr lang="en-US" sz="8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52" y="5084064"/>
            <a:ext cx="30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</a:t>
            </a: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4608" y="5321808"/>
            <a:ext cx="30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3</a:t>
            </a: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648" y="5327904"/>
            <a:ext cx="30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</a:t>
            </a: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53</Words>
  <Application>Microsoft Office PowerPoint</Application>
  <PresentationFormat>Widescreen</PresentationFormat>
  <Paragraphs>13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2024-11-02T01:43:02Z</dcterms:created>
  <dcterms:modified xsi:type="dcterms:W3CDTF">2024-12-24T09:01:08Z</dcterms:modified>
</cp:coreProperties>
</file>