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7" r:id="rId5"/>
    <p:sldId id="259" r:id="rId6"/>
    <p:sldId id="260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42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5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854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44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49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28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58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50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35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30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66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C9BBA-4171-4CA9-A53C-847148FBA987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8D34A-E8C3-498F-BF29-D349ECAD0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4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>
            <a:norm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UBND QUẬN LONG BIÊN</a:t>
            </a:r>
            <a:br>
              <a:rPr lang="en-US" sz="2000" b="1" smtClean="0">
                <a:solidFill>
                  <a:srgbClr val="FF0000"/>
                </a:solidFill>
              </a:rPr>
            </a:br>
            <a:r>
              <a:rPr lang="en-US" sz="2800" b="1" smtClean="0">
                <a:solidFill>
                  <a:srgbClr val="FF0000"/>
                </a:solidFill>
              </a:rPr>
              <a:t>TRƯỜNG MẦM NON HOA HƯỚNG DƯƠNG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11366"/>
            <a:ext cx="10515600" cy="3265597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300" b="1" i="1">
                <a:solidFill>
                  <a:srgbClr val="0000FF"/>
                </a:solidFill>
                <a:latin typeface="Times New Roman" panose="02020603050405020304" pitchFamily="18" charset="0"/>
              </a:rPr>
              <a:t>LĨNH VỰC: PHÁT TRIỂN </a:t>
            </a:r>
            <a:r>
              <a:rPr lang="en-US" altLang="en-US" sz="23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NHẬN THỨC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3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Đề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Hệ Mặt Trời</a:t>
            </a: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Độ </a:t>
            </a:r>
            <a:r>
              <a:rPr lang="en-US" altLang="en-US" sz="25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3-4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– Lớp MGB C3</a:t>
            </a: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2500" b="1" i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500" b="1" i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25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35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2" y="1260855"/>
            <a:ext cx="1650511" cy="16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84990402060838639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86690"/>
          </a:xfrm>
        </p:spPr>
      </p:pic>
    </p:spTree>
    <p:extLst>
      <p:ext uri="{BB962C8B-B14F-4D97-AF65-F5344CB8AC3E}">
        <p14:creationId xmlns:p14="http://schemas.microsoft.com/office/powerpoint/2010/main" val="2881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58"/>
            <a:ext cx="12192000" cy="68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5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0" y="2617762"/>
            <a:ext cx="3318803" cy="3318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912" y="2617761"/>
            <a:ext cx="4233134" cy="3318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425" y="2617762"/>
            <a:ext cx="3846042" cy="33188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8580" y="234390"/>
            <a:ext cx="9439421" cy="1406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01091" y="315596"/>
            <a:ext cx="94827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Hành</a:t>
            </a:r>
            <a:r>
              <a:rPr lang="en-US" b="1" dirty="0" smtClean="0"/>
              <a:t> </a:t>
            </a:r>
            <a:r>
              <a:rPr lang="en-US" b="1" dirty="0" err="1" smtClean="0"/>
              <a:t>tinh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nơi</a:t>
            </a:r>
            <a:r>
              <a:rPr lang="en-US" b="1" dirty="0" smtClean="0"/>
              <a:t> </a:t>
            </a:r>
            <a:r>
              <a:rPr lang="en-US" b="1" dirty="0" err="1" smtClean="0"/>
              <a:t>bé</a:t>
            </a:r>
            <a:r>
              <a:rPr lang="en-US" b="1" dirty="0" smtClean="0"/>
              <a:t> </a:t>
            </a:r>
            <a:r>
              <a:rPr lang="en-US" b="1" dirty="0" err="1" smtClean="0"/>
              <a:t>đang</a:t>
            </a:r>
            <a:r>
              <a:rPr lang="en-US" b="1" dirty="0" smtClean="0"/>
              <a:t> </a:t>
            </a:r>
            <a:r>
              <a:rPr lang="en-US" b="1" dirty="0" err="1" smtClean="0"/>
              <a:t>sống</a:t>
            </a:r>
            <a:r>
              <a:rPr lang="en-US" b="1" dirty="0" smtClean="0"/>
              <a:t> ?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6526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89" y="2381378"/>
            <a:ext cx="4334062" cy="298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794" y="2381378"/>
            <a:ext cx="3313608" cy="298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2" y="2381378"/>
            <a:ext cx="3979123" cy="29822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41342" y="295422"/>
            <a:ext cx="9073661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38379" y="4181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Hành</a:t>
            </a:r>
            <a:r>
              <a:rPr lang="en-US" b="1" dirty="0" smtClean="0"/>
              <a:t> </a:t>
            </a:r>
            <a:r>
              <a:rPr lang="en-US" b="1" dirty="0" err="1" smtClean="0"/>
              <a:t>tinh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 </a:t>
            </a:r>
            <a:r>
              <a:rPr lang="en-US" b="1" dirty="0" err="1" smtClean="0"/>
              <a:t>đứng</a:t>
            </a:r>
            <a:r>
              <a:rPr lang="en-US" b="1" dirty="0" smtClean="0"/>
              <a:t> </a:t>
            </a:r>
            <a:r>
              <a:rPr lang="en-US" b="1" dirty="0" err="1" smtClean="0"/>
              <a:t>im</a:t>
            </a:r>
            <a:r>
              <a:rPr lang="en-US" b="1" dirty="0" smtClean="0"/>
              <a:t> ?</a:t>
            </a:r>
            <a:endParaRPr lang="vi-VN" b="1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52</Words>
  <Application>Microsoft Office PowerPoint</Application>
  <PresentationFormat>Widescreen</PresentationFormat>
  <Paragraphs>11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UBND QUẬN LONG BIÊN TRƯỜNG MẦM NON HOA HƯỚNG DƯƠNG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Administrator</cp:lastModifiedBy>
  <cp:revision>10</cp:revision>
  <dcterms:created xsi:type="dcterms:W3CDTF">2023-10-19T12:19:12Z</dcterms:created>
  <dcterms:modified xsi:type="dcterms:W3CDTF">2024-12-03T06:48:55Z</dcterms:modified>
</cp:coreProperties>
</file>