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55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8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35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5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519F-31AE-41A7-A948-45F1D56B8C7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DF4795-01F8-4A57-9436-F3899BD7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7536" y="2210138"/>
            <a:ext cx="7630258" cy="452781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20- 25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B4293-7129-4035-AFD3-6A306B5DB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23" y="799814"/>
            <a:ext cx="1069285" cy="106928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8369057-BE8E-44BF-B984-084DC7DB85AA}"/>
              </a:ext>
            </a:extLst>
          </p:cNvPr>
          <p:cNvSpPr txBox="1">
            <a:spLocks/>
          </p:cNvSpPr>
          <p:nvPr/>
        </p:nvSpPr>
        <p:spPr>
          <a:xfrm>
            <a:off x="3215424" y="120044"/>
            <a:ext cx="5760846" cy="68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D1E6D-F1CF-4440-B558-E1235B21D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8" t="13645" r="19637" b="12909"/>
          <a:stretch/>
        </p:blipFill>
        <p:spPr>
          <a:xfrm>
            <a:off x="154968" y="3524534"/>
            <a:ext cx="2879677" cy="36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7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ùa Hè Đến - Mua He Vui [Official Full HD]">
            <a:hlinkClick r:id="" action="ppaction://media"/>
            <a:extLst>
              <a:ext uri="{FF2B5EF4-FFF2-40B4-BE49-F238E27FC236}">
                <a16:creationId xmlns:a16="http://schemas.microsoft.com/office/drawing/2014/main" id="{92028364-2FF5-4228-BDEE-C985BA626F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016" y="0"/>
            <a:ext cx="12298016" cy="69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902224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THỜI TIẾT MÙA HÈ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8AC175-AC26-4DDF-A29F-16EF7178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3645"/>
            <a:ext cx="5014913" cy="311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F9CAC-22BB-4879-A275-74A06B330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" y="1603512"/>
            <a:ext cx="5284305" cy="29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188888" y="309985"/>
            <a:ext cx="7231127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THIÊN NHIÊN, TRÁI CÂY MÙA HÈ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9E8EE-A7CB-42F9-A48B-19498CA4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4" y="1741532"/>
            <a:ext cx="6301132" cy="4202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37D36-2352-40B6-8C04-85A3D215D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9" y="1272025"/>
            <a:ext cx="3647121" cy="2334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ECFD99-0A3D-4B39-A815-CD4952278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06" y="4211759"/>
            <a:ext cx="3936266" cy="2214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0CCF1-A5F8-4E96-89D3-BBDC329A8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2" y="4249337"/>
            <a:ext cx="3742522" cy="2176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274EBF-43BB-405C-BFD0-EF29FFC0D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1" y="1259223"/>
            <a:ext cx="3857381" cy="2169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D9943F-50D3-4043-9A2D-9C8DE4487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92" y="1272025"/>
            <a:ext cx="3442115" cy="2294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1696EB-103A-41D9-84A8-67AF2BED93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83" y="4211759"/>
            <a:ext cx="3432608" cy="22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902224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HOẠT ĐỘNG MÙA HÈ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61A69-C81F-4A0A-A1D6-F2C2199B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80" y="1422005"/>
            <a:ext cx="7864839" cy="5235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62AAE4-6A95-454C-8B7B-AE1F0A947934}"/>
              </a:ext>
            </a:extLst>
          </p:cNvPr>
          <p:cNvSpPr txBox="1"/>
          <p:nvPr/>
        </p:nvSpPr>
        <p:spPr>
          <a:xfrm>
            <a:off x="3050498" y="324808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ẻ</a:t>
            </a:r>
          </a:p>
        </p:txBody>
      </p:sp>
    </p:spTree>
    <p:extLst>
      <p:ext uri="{BB962C8B-B14F-4D97-AF65-F5344CB8AC3E}">
        <p14:creationId xmlns:p14="http://schemas.microsoft.com/office/powerpoint/2010/main" val="35595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902224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	DỊCH BỆNH MÙA HÈ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3FF29-13B4-45EB-B497-E6B3DB4E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4" y="1678995"/>
            <a:ext cx="4571999" cy="3407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1EF3E-BCE2-41AA-BAEE-1F73521FC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1943"/>
            <a:ext cx="5296523" cy="2771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98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797293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	TRANG PHỤC MÙA HÈ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ED7D4-A9AB-4166-A85A-C197FE8F0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1" y="1280813"/>
            <a:ext cx="4509634" cy="3815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5C0772-617D-4C32-B3BF-E637E174D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1626"/>
            <a:ext cx="4084820" cy="3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797293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	KHUYÊN BÉ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EBCE7-8B92-486B-8821-A76575528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7" y="2202893"/>
            <a:ext cx="4431390" cy="3319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05621-4C40-4E67-BC75-6878C1BA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0" y="2202893"/>
            <a:ext cx="508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797293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	KHUYÊN BÉ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838A9-5137-4312-B846-1481551F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5" y="1856408"/>
            <a:ext cx="4717775" cy="3145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C0227-E78C-4E9A-B8F4-975286AF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48" y="1856407"/>
            <a:ext cx="5586471" cy="31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95</Words>
  <Application>Microsoft Office PowerPoint</Application>
  <PresentationFormat>Widescreen</PresentationFormat>
  <Paragraphs>18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2024-03-24T09:14:16Z</dcterms:created>
  <dcterms:modified xsi:type="dcterms:W3CDTF">2024-03-31T16:47:31Z</dcterms:modified>
</cp:coreProperties>
</file>