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8" r:id="rId2"/>
    <p:sldId id="259" r:id="rId3"/>
    <p:sldId id="281" r:id="rId4"/>
    <p:sldId id="282" r:id="rId5"/>
    <p:sldId id="283" r:id="rId6"/>
    <p:sldId id="284" r:id="rId7"/>
    <p:sldId id="285" r:id="rId8"/>
    <p:sldId id="286" r:id="rId9"/>
    <p:sldId id="287" r:id="rId10"/>
    <p:sldId id="288" r:id="rId11"/>
    <p:sldId id="290" r:id="rId12"/>
    <p:sldId id="292" r:id="rId13"/>
    <p:sldId id="29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D6B25"/>
    <a:srgbClr val="E41CBE"/>
    <a:srgbClr val="FFFFFF"/>
    <a:srgbClr val="007434"/>
    <a:srgbClr val="FF7C80"/>
    <a:srgbClr val="FEF1E6"/>
    <a:srgbClr val="C7E12B"/>
    <a:srgbClr val="B3EBFF"/>
    <a:srgbClr val="FBAF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p:cViewPr varScale="1">
        <p:scale>
          <a:sx n="91" d="100"/>
          <a:sy n="91" d="100"/>
        </p:scale>
        <p:origin x="53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8713F1-1A2C-4500-8A3F-1CBE9AD8000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vi-VN"/>
        </a:p>
      </dgm:t>
    </dgm:pt>
    <dgm:pt modelId="{B930A69C-7EAC-4A1E-B336-4FD73A9720B6}">
      <dgm:prSet phldrT="[Text]"/>
      <dgm:spPr/>
      <dgm:t>
        <a:bodyPr/>
        <a:lstStyle/>
        <a:p>
          <a:r>
            <a:rPr kumimoji="0" lang="en-US" b="1" i="0" u="none" strike="noStrike" cap="none" spc="0" normalizeH="0" baseline="0" noProof="0" dirty="0">
              <a:ln>
                <a:noFill/>
              </a:ln>
              <a:solidFill>
                <a:srgbClr val="E6E7E9"/>
              </a:solidFill>
              <a:effectLst/>
              <a:uLnTx/>
              <a:uFillTx/>
              <a:latin typeface="Tw Cen MT" panose="020B0602020104020603" pitchFamily="34" charset="0"/>
              <a:ea typeface="+mn-ea"/>
              <a:cs typeface="+mn-cs"/>
            </a:rPr>
            <a:t>1</a:t>
          </a:r>
          <a:endParaRPr lang="vi-VN" dirty="0"/>
        </a:p>
      </dgm:t>
    </dgm:pt>
    <dgm:pt modelId="{1401AB63-1832-4997-AAD9-7F8F851C0F5A}" type="parTrans" cxnId="{04A89BB4-95EE-4A17-B608-64CE713F727A}">
      <dgm:prSet/>
      <dgm:spPr/>
      <dgm:t>
        <a:bodyPr/>
        <a:lstStyle/>
        <a:p>
          <a:endParaRPr lang="vi-VN"/>
        </a:p>
      </dgm:t>
    </dgm:pt>
    <dgm:pt modelId="{FFA05F22-2051-4D2F-985B-BAC812C367B4}" type="sibTrans" cxnId="{04A89BB4-95EE-4A17-B608-64CE713F727A}">
      <dgm:prSet/>
      <dgm:spPr/>
      <dgm:t>
        <a:bodyPr/>
        <a:lstStyle/>
        <a:p>
          <a:endParaRPr lang="vi-VN"/>
        </a:p>
      </dgm:t>
    </dgm:pt>
    <dgm:pt modelId="{32EE4D17-3B05-4783-B567-30A6EE1EE82C}">
      <dgm:prSet phldrT="[Text]" custT="1"/>
      <dgm:spPr>
        <a:solidFill>
          <a:schemeClr val="tx2">
            <a:lumMod val="20000"/>
            <a:lumOff val="80000"/>
            <a:alpha val="90000"/>
          </a:schemeClr>
        </a:solidFill>
        <a:ln>
          <a:noFill/>
        </a:ln>
      </dgm:spPr>
      <dgm:t>
        <a:bodyPr/>
        <a:lstStyle/>
        <a:p>
          <a:r>
            <a:rPr lang="en-US" sz="2400" b="1" dirty="0" err="1">
              <a:solidFill>
                <a:srgbClr val="FF0000"/>
              </a:solidFill>
              <a:latin typeface="Times New Roman" panose="02020603050405020304" pitchFamily="18" charset="0"/>
              <a:cs typeface="Times New Roman" panose="02020603050405020304" pitchFamily="18" charset="0"/>
            </a:rPr>
            <a:t>Tìm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hiểu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về</a:t>
          </a:r>
          <a:r>
            <a:rPr lang="en-US" sz="2400" b="1" dirty="0">
              <a:solidFill>
                <a:srgbClr val="FF0000"/>
              </a:solidFill>
              <a:latin typeface="Times New Roman" panose="02020603050405020304" pitchFamily="18" charset="0"/>
              <a:cs typeface="Times New Roman" panose="02020603050405020304" pitchFamily="18" charset="0"/>
            </a:rPr>
            <a:t> STEAM</a:t>
          </a:r>
          <a:endParaRPr lang="vi-VN" sz="2400" b="1" dirty="0">
            <a:solidFill>
              <a:srgbClr val="FF0000"/>
            </a:solidFill>
            <a:latin typeface="Times New Roman" panose="02020603050405020304" pitchFamily="18" charset="0"/>
            <a:cs typeface="Times New Roman" panose="02020603050405020304" pitchFamily="18" charset="0"/>
          </a:endParaRPr>
        </a:p>
      </dgm:t>
    </dgm:pt>
    <dgm:pt modelId="{7DBD96AF-D48C-4E2F-9409-3AC9DDDD1A20}" type="parTrans" cxnId="{DF22B458-BC3E-486E-97E3-022C1E6B4734}">
      <dgm:prSet/>
      <dgm:spPr/>
      <dgm:t>
        <a:bodyPr/>
        <a:lstStyle/>
        <a:p>
          <a:endParaRPr lang="vi-VN"/>
        </a:p>
      </dgm:t>
    </dgm:pt>
    <dgm:pt modelId="{499CBFF6-C6D0-4E1F-AE57-07C4B5C4A9E5}" type="sibTrans" cxnId="{DF22B458-BC3E-486E-97E3-022C1E6B4734}">
      <dgm:prSet/>
      <dgm:spPr/>
      <dgm:t>
        <a:bodyPr/>
        <a:lstStyle/>
        <a:p>
          <a:endParaRPr lang="vi-VN"/>
        </a:p>
      </dgm:t>
    </dgm:pt>
    <dgm:pt modelId="{7FB92C7E-A6D1-4AD1-8994-67F9B0CB5703}" type="pres">
      <dgm:prSet presAssocID="{CF8713F1-1A2C-4500-8A3F-1CBE9AD80002}" presName="linearFlow" presStyleCnt="0">
        <dgm:presLayoutVars>
          <dgm:dir/>
          <dgm:animLvl val="lvl"/>
          <dgm:resizeHandles val="exact"/>
        </dgm:presLayoutVars>
      </dgm:prSet>
      <dgm:spPr/>
      <dgm:t>
        <a:bodyPr/>
        <a:lstStyle/>
        <a:p>
          <a:endParaRPr lang="en-US"/>
        </a:p>
      </dgm:t>
    </dgm:pt>
    <dgm:pt modelId="{E92C7AC3-60DE-45D0-ADEF-11C26C527EFF}" type="pres">
      <dgm:prSet presAssocID="{B930A69C-7EAC-4A1E-B336-4FD73A9720B6}" presName="composite" presStyleCnt="0"/>
      <dgm:spPr/>
    </dgm:pt>
    <dgm:pt modelId="{5F544F00-DCD6-48C6-AFDA-BCBC57EB3CD7}" type="pres">
      <dgm:prSet presAssocID="{B930A69C-7EAC-4A1E-B336-4FD73A9720B6}" presName="parentText" presStyleLbl="alignNode1" presStyleIdx="0" presStyleCnt="1" custLinFactX="-85620" custLinFactNeighborX="-100000" custLinFactNeighborY="29470">
        <dgm:presLayoutVars>
          <dgm:chMax val="1"/>
          <dgm:bulletEnabled val="1"/>
        </dgm:presLayoutVars>
      </dgm:prSet>
      <dgm:spPr/>
      <dgm:t>
        <a:bodyPr/>
        <a:lstStyle/>
        <a:p>
          <a:endParaRPr lang="en-US"/>
        </a:p>
      </dgm:t>
    </dgm:pt>
    <dgm:pt modelId="{41F896FF-06F0-4AE6-A373-25E57CB7B2FB}" type="pres">
      <dgm:prSet presAssocID="{B930A69C-7EAC-4A1E-B336-4FD73A9720B6}" presName="descendantText" presStyleLbl="alignAcc1" presStyleIdx="0" presStyleCnt="1" custScaleY="100000" custLinFactNeighborX="1872" custLinFactNeighborY="8300">
        <dgm:presLayoutVars>
          <dgm:bulletEnabled val="1"/>
        </dgm:presLayoutVars>
      </dgm:prSet>
      <dgm:spPr/>
      <dgm:t>
        <a:bodyPr/>
        <a:lstStyle/>
        <a:p>
          <a:endParaRPr lang="en-US"/>
        </a:p>
      </dgm:t>
    </dgm:pt>
  </dgm:ptLst>
  <dgm:cxnLst>
    <dgm:cxn modelId="{DF22B458-BC3E-486E-97E3-022C1E6B4734}" srcId="{B930A69C-7EAC-4A1E-B336-4FD73A9720B6}" destId="{32EE4D17-3B05-4783-B567-30A6EE1EE82C}" srcOrd="0" destOrd="0" parTransId="{7DBD96AF-D48C-4E2F-9409-3AC9DDDD1A20}" sibTransId="{499CBFF6-C6D0-4E1F-AE57-07C4B5C4A9E5}"/>
    <dgm:cxn modelId="{46652676-00BD-4217-8EE0-025D64A62EB9}" type="presOf" srcId="{CF8713F1-1A2C-4500-8A3F-1CBE9AD80002}" destId="{7FB92C7E-A6D1-4AD1-8994-67F9B0CB5703}" srcOrd="0" destOrd="0" presId="urn:microsoft.com/office/officeart/2005/8/layout/chevron2"/>
    <dgm:cxn modelId="{D04B145B-B198-444C-8CCF-42DD392001B8}" type="presOf" srcId="{B930A69C-7EAC-4A1E-B336-4FD73A9720B6}" destId="{5F544F00-DCD6-48C6-AFDA-BCBC57EB3CD7}" srcOrd="0" destOrd="0" presId="urn:microsoft.com/office/officeart/2005/8/layout/chevron2"/>
    <dgm:cxn modelId="{8CF8CC2C-5AEF-417D-A66B-8699D894B49F}" type="presOf" srcId="{32EE4D17-3B05-4783-B567-30A6EE1EE82C}" destId="{41F896FF-06F0-4AE6-A373-25E57CB7B2FB}" srcOrd="0" destOrd="0" presId="urn:microsoft.com/office/officeart/2005/8/layout/chevron2"/>
    <dgm:cxn modelId="{04A89BB4-95EE-4A17-B608-64CE713F727A}" srcId="{CF8713F1-1A2C-4500-8A3F-1CBE9AD80002}" destId="{B930A69C-7EAC-4A1E-B336-4FD73A9720B6}" srcOrd="0" destOrd="0" parTransId="{1401AB63-1832-4997-AAD9-7F8F851C0F5A}" sibTransId="{FFA05F22-2051-4D2F-985B-BAC812C367B4}"/>
    <dgm:cxn modelId="{97BB9228-E002-414A-91B7-AD2609CD2279}" type="presParOf" srcId="{7FB92C7E-A6D1-4AD1-8994-67F9B0CB5703}" destId="{E92C7AC3-60DE-45D0-ADEF-11C26C527EFF}" srcOrd="0" destOrd="0" presId="urn:microsoft.com/office/officeart/2005/8/layout/chevron2"/>
    <dgm:cxn modelId="{24ECD8AC-F3C2-4FFB-BB2C-1A4CF86D405C}" type="presParOf" srcId="{E92C7AC3-60DE-45D0-ADEF-11C26C527EFF}" destId="{5F544F00-DCD6-48C6-AFDA-BCBC57EB3CD7}" srcOrd="0" destOrd="0" presId="urn:microsoft.com/office/officeart/2005/8/layout/chevron2"/>
    <dgm:cxn modelId="{77121844-62D7-4790-BDE6-01CBEF722DC4}" type="presParOf" srcId="{E92C7AC3-60DE-45D0-ADEF-11C26C527EFF}" destId="{41F896FF-06F0-4AE6-A373-25E57CB7B2F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8713F1-1A2C-4500-8A3F-1CBE9AD8000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vi-VN"/>
        </a:p>
      </dgm:t>
    </dgm:pt>
    <dgm:pt modelId="{B930A69C-7EAC-4A1E-B336-4FD73A9720B6}">
      <dgm:prSet phldrT="[Text]"/>
      <dgm:spPr/>
      <dgm:t>
        <a:bodyPr/>
        <a:lstStyle/>
        <a:p>
          <a:r>
            <a:rPr kumimoji="0" lang="en-US" b="1" i="0" u="none" strike="noStrike" cap="none" spc="0" normalizeH="0" baseline="0" noProof="0" dirty="0">
              <a:ln>
                <a:noFill/>
              </a:ln>
              <a:solidFill>
                <a:srgbClr val="E6E7E9"/>
              </a:solidFill>
              <a:effectLst/>
              <a:uLnTx/>
              <a:uFillTx/>
              <a:latin typeface="Tw Cen MT" panose="020B0602020104020603" pitchFamily="34" charset="0"/>
              <a:ea typeface="+mn-ea"/>
              <a:cs typeface="+mn-cs"/>
            </a:rPr>
            <a:t>1</a:t>
          </a:r>
          <a:endParaRPr lang="vi-VN" dirty="0"/>
        </a:p>
      </dgm:t>
    </dgm:pt>
    <dgm:pt modelId="{1401AB63-1832-4997-AAD9-7F8F851C0F5A}" type="parTrans" cxnId="{04A89BB4-95EE-4A17-B608-64CE713F727A}">
      <dgm:prSet/>
      <dgm:spPr/>
      <dgm:t>
        <a:bodyPr/>
        <a:lstStyle/>
        <a:p>
          <a:endParaRPr lang="vi-VN"/>
        </a:p>
      </dgm:t>
    </dgm:pt>
    <dgm:pt modelId="{FFA05F22-2051-4D2F-985B-BAC812C367B4}" type="sibTrans" cxnId="{04A89BB4-95EE-4A17-B608-64CE713F727A}">
      <dgm:prSet/>
      <dgm:spPr/>
      <dgm:t>
        <a:bodyPr/>
        <a:lstStyle/>
        <a:p>
          <a:endParaRPr lang="vi-VN"/>
        </a:p>
      </dgm:t>
    </dgm:pt>
    <dgm:pt modelId="{32EE4D17-3B05-4783-B567-30A6EE1EE82C}">
      <dgm:prSet phldrT="[Text]" custT="1"/>
      <dgm:spPr>
        <a:solidFill>
          <a:schemeClr val="tx2">
            <a:lumMod val="20000"/>
            <a:lumOff val="80000"/>
            <a:alpha val="90000"/>
          </a:schemeClr>
        </a:solidFill>
        <a:ln>
          <a:noFill/>
        </a:ln>
      </dgm:spPr>
      <dgm:t>
        <a:bodyPr/>
        <a:lstStyle/>
        <a:p>
          <a:r>
            <a:rPr lang="en-US" sz="2400" b="1" dirty="0" err="1">
              <a:solidFill>
                <a:srgbClr val="FF0000"/>
              </a:solidFill>
              <a:latin typeface="Times New Roman" panose="02020603050405020304" pitchFamily="18" charset="0"/>
              <a:cs typeface="Times New Roman" panose="02020603050405020304" pitchFamily="18" charset="0"/>
            </a:rPr>
            <a:t>Tìm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hiểu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về</a:t>
          </a:r>
          <a:r>
            <a:rPr lang="en-US" sz="2400" b="1" dirty="0">
              <a:solidFill>
                <a:srgbClr val="FF0000"/>
              </a:solidFill>
              <a:latin typeface="Times New Roman" panose="02020603050405020304" pitchFamily="18" charset="0"/>
              <a:cs typeface="Times New Roman" panose="02020603050405020304" pitchFamily="18" charset="0"/>
            </a:rPr>
            <a:t> STEAM</a:t>
          </a:r>
          <a:endParaRPr lang="vi-VN" sz="2400" b="1" dirty="0">
            <a:solidFill>
              <a:srgbClr val="FF0000"/>
            </a:solidFill>
            <a:latin typeface="Times New Roman" panose="02020603050405020304" pitchFamily="18" charset="0"/>
            <a:cs typeface="Times New Roman" panose="02020603050405020304" pitchFamily="18" charset="0"/>
          </a:endParaRPr>
        </a:p>
      </dgm:t>
    </dgm:pt>
    <dgm:pt modelId="{7DBD96AF-D48C-4E2F-9409-3AC9DDDD1A20}" type="parTrans" cxnId="{DF22B458-BC3E-486E-97E3-022C1E6B4734}">
      <dgm:prSet/>
      <dgm:spPr/>
      <dgm:t>
        <a:bodyPr/>
        <a:lstStyle/>
        <a:p>
          <a:endParaRPr lang="vi-VN"/>
        </a:p>
      </dgm:t>
    </dgm:pt>
    <dgm:pt modelId="{499CBFF6-C6D0-4E1F-AE57-07C4B5C4A9E5}" type="sibTrans" cxnId="{DF22B458-BC3E-486E-97E3-022C1E6B4734}">
      <dgm:prSet/>
      <dgm:spPr/>
      <dgm:t>
        <a:bodyPr/>
        <a:lstStyle/>
        <a:p>
          <a:endParaRPr lang="vi-VN"/>
        </a:p>
      </dgm:t>
    </dgm:pt>
    <dgm:pt modelId="{7FB92C7E-A6D1-4AD1-8994-67F9B0CB5703}" type="pres">
      <dgm:prSet presAssocID="{CF8713F1-1A2C-4500-8A3F-1CBE9AD80002}" presName="linearFlow" presStyleCnt="0">
        <dgm:presLayoutVars>
          <dgm:dir/>
          <dgm:animLvl val="lvl"/>
          <dgm:resizeHandles val="exact"/>
        </dgm:presLayoutVars>
      </dgm:prSet>
      <dgm:spPr/>
      <dgm:t>
        <a:bodyPr/>
        <a:lstStyle/>
        <a:p>
          <a:endParaRPr lang="en-US"/>
        </a:p>
      </dgm:t>
    </dgm:pt>
    <dgm:pt modelId="{E92C7AC3-60DE-45D0-ADEF-11C26C527EFF}" type="pres">
      <dgm:prSet presAssocID="{B930A69C-7EAC-4A1E-B336-4FD73A9720B6}" presName="composite" presStyleCnt="0"/>
      <dgm:spPr/>
    </dgm:pt>
    <dgm:pt modelId="{5F544F00-DCD6-48C6-AFDA-BCBC57EB3CD7}" type="pres">
      <dgm:prSet presAssocID="{B930A69C-7EAC-4A1E-B336-4FD73A9720B6}" presName="parentText" presStyleLbl="alignNode1" presStyleIdx="0" presStyleCnt="1" custLinFactNeighborX="0" custLinFactNeighborY="-1184">
        <dgm:presLayoutVars>
          <dgm:chMax val="1"/>
          <dgm:bulletEnabled val="1"/>
        </dgm:presLayoutVars>
      </dgm:prSet>
      <dgm:spPr/>
      <dgm:t>
        <a:bodyPr/>
        <a:lstStyle/>
        <a:p>
          <a:endParaRPr lang="en-US"/>
        </a:p>
      </dgm:t>
    </dgm:pt>
    <dgm:pt modelId="{41F896FF-06F0-4AE6-A373-25E57CB7B2FB}" type="pres">
      <dgm:prSet presAssocID="{B930A69C-7EAC-4A1E-B336-4FD73A9720B6}" presName="descendantText" presStyleLbl="alignAcc1" presStyleIdx="0" presStyleCnt="1" custScaleY="100000" custLinFactNeighborX="1872" custLinFactNeighborY="8300">
        <dgm:presLayoutVars>
          <dgm:bulletEnabled val="1"/>
        </dgm:presLayoutVars>
      </dgm:prSet>
      <dgm:spPr/>
      <dgm:t>
        <a:bodyPr/>
        <a:lstStyle/>
        <a:p>
          <a:endParaRPr lang="en-US"/>
        </a:p>
      </dgm:t>
    </dgm:pt>
  </dgm:ptLst>
  <dgm:cxnLst>
    <dgm:cxn modelId="{DF22B458-BC3E-486E-97E3-022C1E6B4734}" srcId="{B930A69C-7EAC-4A1E-B336-4FD73A9720B6}" destId="{32EE4D17-3B05-4783-B567-30A6EE1EE82C}" srcOrd="0" destOrd="0" parTransId="{7DBD96AF-D48C-4E2F-9409-3AC9DDDD1A20}" sibTransId="{499CBFF6-C6D0-4E1F-AE57-07C4B5C4A9E5}"/>
    <dgm:cxn modelId="{46652676-00BD-4217-8EE0-025D64A62EB9}" type="presOf" srcId="{CF8713F1-1A2C-4500-8A3F-1CBE9AD80002}" destId="{7FB92C7E-A6D1-4AD1-8994-67F9B0CB5703}" srcOrd="0" destOrd="0" presId="urn:microsoft.com/office/officeart/2005/8/layout/chevron2"/>
    <dgm:cxn modelId="{D04B145B-B198-444C-8CCF-42DD392001B8}" type="presOf" srcId="{B930A69C-7EAC-4A1E-B336-4FD73A9720B6}" destId="{5F544F00-DCD6-48C6-AFDA-BCBC57EB3CD7}" srcOrd="0" destOrd="0" presId="urn:microsoft.com/office/officeart/2005/8/layout/chevron2"/>
    <dgm:cxn modelId="{8CF8CC2C-5AEF-417D-A66B-8699D894B49F}" type="presOf" srcId="{32EE4D17-3B05-4783-B567-30A6EE1EE82C}" destId="{41F896FF-06F0-4AE6-A373-25E57CB7B2FB}" srcOrd="0" destOrd="0" presId="urn:microsoft.com/office/officeart/2005/8/layout/chevron2"/>
    <dgm:cxn modelId="{04A89BB4-95EE-4A17-B608-64CE713F727A}" srcId="{CF8713F1-1A2C-4500-8A3F-1CBE9AD80002}" destId="{B930A69C-7EAC-4A1E-B336-4FD73A9720B6}" srcOrd="0" destOrd="0" parTransId="{1401AB63-1832-4997-AAD9-7F8F851C0F5A}" sibTransId="{FFA05F22-2051-4D2F-985B-BAC812C367B4}"/>
    <dgm:cxn modelId="{97BB9228-E002-414A-91B7-AD2609CD2279}" type="presParOf" srcId="{7FB92C7E-A6D1-4AD1-8994-67F9B0CB5703}" destId="{E92C7AC3-60DE-45D0-ADEF-11C26C527EFF}" srcOrd="0" destOrd="0" presId="urn:microsoft.com/office/officeart/2005/8/layout/chevron2"/>
    <dgm:cxn modelId="{24ECD8AC-F3C2-4FFB-BB2C-1A4CF86D405C}" type="presParOf" srcId="{E92C7AC3-60DE-45D0-ADEF-11C26C527EFF}" destId="{5F544F00-DCD6-48C6-AFDA-BCBC57EB3CD7}" srcOrd="0" destOrd="0" presId="urn:microsoft.com/office/officeart/2005/8/layout/chevron2"/>
    <dgm:cxn modelId="{77121844-62D7-4790-BDE6-01CBEF722DC4}" type="presParOf" srcId="{E92C7AC3-60DE-45D0-ADEF-11C26C527EFF}" destId="{41F896FF-06F0-4AE6-A373-25E57CB7B2F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8713F1-1A2C-4500-8A3F-1CBE9AD8000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vi-VN"/>
        </a:p>
      </dgm:t>
    </dgm:pt>
    <dgm:pt modelId="{32EE4D17-3B05-4783-B567-30A6EE1EE82C}">
      <dgm:prSet phldrT="[Text]" custT="1"/>
      <dgm:spPr>
        <a:solidFill>
          <a:schemeClr val="tx2">
            <a:lumMod val="20000"/>
            <a:lumOff val="80000"/>
            <a:alpha val="90000"/>
          </a:schemeClr>
        </a:solidFill>
        <a:ln>
          <a:noFill/>
        </a:ln>
      </dgm:spPr>
      <dgm:t>
        <a:bodyPr/>
        <a:lstStyle/>
        <a:p>
          <a:r>
            <a:rPr lang="nl-NL" sz="2400" b="1" i="1" dirty="0">
              <a:solidFill>
                <a:srgbClr val="FF0000"/>
              </a:solidFill>
              <a:latin typeface="Times New Roman" panose="02020603050405020304" pitchFamily="18" charset="0"/>
              <a:cs typeface="Times New Roman" panose="02020603050405020304" pitchFamily="18" charset="0"/>
            </a:rPr>
            <a:t>Nội dung ứng dụng STEAM phù hợp</a:t>
          </a:r>
          <a:endParaRPr lang="vi-VN" sz="2400" b="1" dirty="0">
            <a:solidFill>
              <a:srgbClr val="FF0000"/>
            </a:solidFill>
            <a:latin typeface="Times New Roman" panose="02020603050405020304" pitchFamily="18" charset="0"/>
            <a:cs typeface="Times New Roman" panose="02020603050405020304" pitchFamily="18" charset="0"/>
          </a:endParaRPr>
        </a:p>
      </dgm:t>
    </dgm:pt>
    <dgm:pt modelId="{499CBFF6-C6D0-4E1F-AE57-07C4B5C4A9E5}" type="sibTrans" cxnId="{DF22B458-BC3E-486E-97E3-022C1E6B4734}">
      <dgm:prSet/>
      <dgm:spPr/>
      <dgm:t>
        <a:bodyPr/>
        <a:lstStyle/>
        <a:p>
          <a:endParaRPr lang="vi-VN"/>
        </a:p>
      </dgm:t>
    </dgm:pt>
    <dgm:pt modelId="{7DBD96AF-D48C-4E2F-9409-3AC9DDDD1A20}" type="parTrans" cxnId="{DF22B458-BC3E-486E-97E3-022C1E6B4734}">
      <dgm:prSet/>
      <dgm:spPr/>
      <dgm:t>
        <a:bodyPr/>
        <a:lstStyle/>
        <a:p>
          <a:endParaRPr lang="vi-VN"/>
        </a:p>
      </dgm:t>
    </dgm:pt>
    <dgm:pt modelId="{B930A69C-7EAC-4A1E-B336-4FD73A9720B6}">
      <dgm:prSet phldrT="[Text]"/>
      <dgm:spPr/>
      <dgm:t>
        <a:bodyPr/>
        <a:lstStyle/>
        <a:p>
          <a:r>
            <a:rPr kumimoji="0" lang="en-US" b="1" i="0" u="none" strike="noStrike" cap="none" spc="0" normalizeH="0" baseline="0" noProof="0" dirty="0">
              <a:ln>
                <a:noFill/>
              </a:ln>
              <a:solidFill>
                <a:srgbClr val="E6E7E9"/>
              </a:solidFill>
              <a:effectLst/>
              <a:uLnTx/>
              <a:uFillTx/>
              <a:latin typeface="Tw Cen MT" panose="020B0602020104020603" pitchFamily="34" charset="0"/>
              <a:ea typeface="+mn-ea"/>
              <a:cs typeface="+mn-cs"/>
            </a:rPr>
            <a:t>2</a:t>
          </a:r>
          <a:endParaRPr lang="vi-VN" dirty="0"/>
        </a:p>
      </dgm:t>
    </dgm:pt>
    <dgm:pt modelId="{FFA05F22-2051-4D2F-985B-BAC812C367B4}" type="sibTrans" cxnId="{04A89BB4-95EE-4A17-B608-64CE713F727A}">
      <dgm:prSet/>
      <dgm:spPr/>
      <dgm:t>
        <a:bodyPr/>
        <a:lstStyle/>
        <a:p>
          <a:endParaRPr lang="vi-VN"/>
        </a:p>
      </dgm:t>
    </dgm:pt>
    <dgm:pt modelId="{1401AB63-1832-4997-AAD9-7F8F851C0F5A}" type="parTrans" cxnId="{04A89BB4-95EE-4A17-B608-64CE713F727A}">
      <dgm:prSet/>
      <dgm:spPr/>
      <dgm:t>
        <a:bodyPr/>
        <a:lstStyle/>
        <a:p>
          <a:endParaRPr lang="vi-VN"/>
        </a:p>
      </dgm:t>
    </dgm:pt>
    <dgm:pt modelId="{7FB92C7E-A6D1-4AD1-8994-67F9B0CB5703}" type="pres">
      <dgm:prSet presAssocID="{CF8713F1-1A2C-4500-8A3F-1CBE9AD80002}" presName="linearFlow" presStyleCnt="0">
        <dgm:presLayoutVars>
          <dgm:dir/>
          <dgm:animLvl val="lvl"/>
          <dgm:resizeHandles val="exact"/>
        </dgm:presLayoutVars>
      </dgm:prSet>
      <dgm:spPr/>
      <dgm:t>
        <a:bodyPr/>
        <a:lstStyle/>
        <a:p>
          <a:endParaRPr lang="en-US"/>
        </a:p>
      </dgm:t>
    </dgm:pt>
    <dgm:pt modelId="{E92C7AC3-60DE-45D0-ADEF-11C26C527EFF}" type="pres">
      <dgm:prSet presAssocID="{B930A69C-7EAC-4A1E-B336-4FD73A9720B6}" presName="composite" presStyleCnt="0"/>
      <dgm:spPr/>
    </dgm:pt>
    <dgm:pt modelId="{5F544F00-DCD6-48C6-AFDA-BCBC57EB3CD7}" type="pres">
      <dgm:prSet presAssocID="{B930A69C-7EAC-4A1E-B336-4FD73A9720B6}" presName="parentText" presStyleLbl="alignNode1" presStyleIdx="0" presStyleCnt="1" custLinFactNeighborX="0" custLinFactNeighborY="-1184">
        <dgm:presLayoutVars>
          <dgm:chMax val="1"/>
          <dgm:bulletEnabled val="1"/>
        </dgm:presLayoutVars>
      </dgm:prSet>
      <dgm:spPr/>
      <dgm:t>
        <a:bodyPr/>
        <a:lstStyle/>
        <a:p>
          <a:endParaRPr lang="en-US"/>
        </a:p>
      </dgm:t>
    </dgm:pt>
    <dgm:pt modelId="{41F896FF-06F0-4AE6-A373-25E57CB7B2FB}" type="pres">
      <dgm:prSet presAssocID="{B930A69C-7EAC-4A1E-B336-4FD73A9720B6}" presName="descendantText" presStyleLbl="alignAcc1" presStyleIdx="0" presStyleCnt="1" custScaleY="100000" custLinFactNeighborX="1872" custLinFactNeighborY="8300">
        <dgm:presLayoutVars>
          <dgm:bulletEnabled val="1"/>
        </dgm:presLayoutVars>
      </dgm:prSet>
      <dgm:spPr/>
      <dgm:t>
        <a:bodyPr/>
        <a:lstStyle/>
        <a:p>
          <a:endParaRPr lang="en-US"/>
        </a:p>
      </dgm:t>
    </dgm:pt>
  </dgm:ptLst>
  <dgm:cxnLst>
    <dgm:cxn modelId="{DF22B458-BC3E-486E-97E3-022C1E6B4734}" srcId="{B930A69C-7EAC-4A1E-B336-4FD73A9720B6}" destId="{32EE4D17-3B05-4783-B567-30A6EE1EE82C}" srcOrd="0" destOrd="0" parTransId="{7DBD96AF-D48C-4E2F-9409-3AC9DDDD1A20}" sibTransId="{499CBFF6-C6D0-4E1F-AE57-07C4B5C4A9E5}"/>
    <dgm:cxn modelId="{46652676-00BD-4217-8EE0-025D64A62EB9}" type="presOf" srcId="{CF8713F1-1A2C-4500-8A3F-1CBE9AD80002}" destId="{7FB92C7E-A6D1-4AD1-8994-67F9B0CB5703}" srcOrd="0" destOrd="0" presId="urn:microsoft.com/office/officeart/2005/8/layout/chevron2"/>
    <dgm:cxn modelId="{D04B145B-B198-444C-8CCF-42DD392001B8}" type="presOf" srcId="{B930A69C-7EAC-4A1E-B336-4FD73A9720B6}" destId="{5F544F00-DCD6-48C6-AFDA-BCBC57EB3CD7}" srcOrd="0" destOrd="0" presId="urn:microsoft.com/office/officeart/2005/8/layout/chevron2"/>
    <dgm:cxn modelId="{8CF8CC2C-5AEF-417D-A66B-8699D894B49F}" type="presOf" srcId="{32EE4D17-3B05-4783-B567-30A6EE1EE82C}" destId="{41F896FF-06F0-4AE6-A373-25E57CB7B2FB}" srcOrd="0" destOrd="0" presId="urn:microsoft.com/office/officeart/2005/8/layout/chevron2"/>
    <dgm:cxn modelId="{04A89BB4-95EE-4A17-B608-64CE713F727A}" srcId="{CF8713F1-1A2C-4500-8A3F-1CBE9AD80002}" destId="{B930A69C-7EAC-4A1E-B336-4FD73A9720B6}" srcOrd="0" destOrd="0" parTransId="{1401AB63-1832-4997-AAD9-7F8F851C0F5A}" sibTransId="{FFA05F22-2051-4D2F-985B-BAC812C367B4}"/>
    <dgm:cxn modelId="{97BB9228-E002-414A-91B7-AD2609CD2279}" type="presParOf" srcId="{7FB92C7E-A6D1-4AD1-8994-67F9B0CB5703}" destId="{E92C7AC3-60DE-45D0-ADEF-11C26C527EFF}" srcOrd="0" destOrd="0" presId="urn:microsoft.com/office/officeart/2005/8/layout/chevron2"/>
    <dgm:cxn modelId="{24ECD8AC-F3C2-4FFB-BB2C-1A4CF86D405C}" type="presParOf" srcId="{E92C7AC3-60DE-45D0-ADEF-11C26C527EFF}" destId="{5F544F00-DCD6-48C6-AFDA-BCBC57EB3CD7}" srcOrd="0" destOrd="0" presId="urn:microsoft.com/office/officeart/2005/8/layout/chevron2"/>
    <dgm:cxn modelId="{77121844-62D7-4790-BDE6-01CBEF722DC4}" type="presParOf" srcId="{E92C7AC3-60DE-45D0-ADEF-11C26C527EFF}" destId="{41F896FF-06F0-4AE6-A373-25E57CB7B2F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8713F1-1A2C-4500-8A3F-1CBE9AD8000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vi-VN"/>
        </a:p>
      </dgm:t>
    </dgm:pt>
    <dgm:pt modelId="{32EE4D17-3B05-4783-B567-30A6EE1EE82C}">
      <dgm:prSet phldrT="[Text]" custT="1"/>
      <dgm:spPr>
        <a:solidFill>
          <a:schemeClr val="tx2">
            <a:lumMod val="20000"/>
            <a:lumOff val="80000"/>
            <a:alpha val="90000"/>
          </a:schemeClr>
        </a:solidFill>
        <a:ln>
          <a:noFill/>
        </a:ln>
      </dgm:spPr>
      <dgm:t>
        <a:bodyPr/>
        <a:lstStyle/>
        <a:p>
          <a:r>
            <a:rPr lang="nl-NL" sz="2400" b="1" i="1" dirty="0">
              <a:solidFill>
                <a:srgbClr val="FF0000"/>
              </a:solidFill>
              <a:latin typeface="Times New Roman" panose="02020603050405020304" pitchFamily="18" charset="0"/>
              <a:cs typeface="Times New Roman" panose="02020603050405020304" pitchFamily="18" charset="0"/>
            </a:rPr>
            <a:t>Nội dung ứng dụng STEAM phù hợp</a:t>
          </a:r>
          <a:endParaRPr lang="vi-VN" sz="2400" b="1" dirty="0">
            <a:solidFill>
              <a:srgbClr val="FF0000"/>
            </a:solidFill>
            <a:latin typeface="Times New Roman" panose="02020603050405020304" pitchFamily="18" charset="0"/>
            <a:cs typeface="Times New Roman" panose="02020603050405020304" pitchFamily="18" charset="0"/>
          </a:endParaRPr>
        </a:p>
      </dgm:t>
    </dgm:pt>
    <dgm:pt modelId="{499CBFF6-C6D0-4E1F-AE57-07C4B5C4A9E5}" type="sibTrans" cxnId="{DF22B458-BC3E-486E-97E3-022C1E6B4734}">
      <dgm:prSet/>
      <dgm:spPr/>
      <dgm:t>
        <a:bodyPr/>
        <a:lstStyle/>
        <a:p>
          <a:endParaRPr lang="vi-VN"/>
        </a:p>
      </dgm:t>
    </dgm:pt>
    <dgm:pt modelId="{7DBD96AF-D48C-4E2F-9409-3AC9DDDD1A20}" type="parTrans" cxnId="{DF22B458-BC3E-486E-97E3-022C1E6B4734}">
      <dgm:prSet/>
      <dgm:spPr/>
      <dgm:t>
        <a:bodyPr/>
        <a:lstStyle/>
        <a:p>
          <a:endParaRPr lang="vi-VN"/>
        </a:p>
      </dgm:t>
    </dgm:pt>
    <dgm:pt modelId="{B930A69C-7EAC-4A1E-B336-4FD73A9720B6}">
      <dgm:prSet phldrT="[Text]"/>
      <dgm:spPr/>
      <dgm:t>
        <a:bodyPr/>
        <a:lstStyle/>
        <a:p>
          <a:r>
            <a:rPr kumimoji="0" lang="en-US" b="1" i="0" u="none" strike="noStrike" cap="none" spc="0" normalizeH="0" baseline="0" noProof="0" dirty="0">
              <a:ln>
                <a:noFill/>
              </a:ln>
              <a:solidFill>
                <a:srgbClr val="E6E7E9"/>
              </a:solidFill>
              <a:effectLst/>
              <a:uLnTx/>
              <a:uFillTx/>
              <a:latin typeface="Tw Cen MT" panose="020B0602020104020603" pitchFamily="34" charset="0"/>
              <a:ea typeface="+mn-ea"/>
              <a:cs typeface="+mn-cs"/>
            </a:rPr>
            <a:t>2</a:t>
          </a:r>
          <a:endParaRPr lang="vi-VN" dirty="0"/>
        </a:p>
      </dgm:t>
    </dgm:pt>
    <dgm:pt modelId="{FFA05F22-2051-4D2F-985B-BAC812C367B4}" type="sibTrans" cxnId="{04A89BB4-95EE-4A17-B608-64CE713F727A}">
      <dgm:prSet/>
      <dgm:spPr/>
      <dgm:t>
        <a:bodyPr/>
        <a:lstStyle/>
        <a:p>
          <a:endParaRPr lang="vi-VN"/>
        </a:p>
      </dgm:t>
    </dgm:pt>
    <dgm:pt modelId="{1401AB63-1832-4997-AAD9-7F8F851C0F5A}" type="parTrans" cxnId="{04A89BB4-95EE-4A17-B608-64CE713F727A}">
      <dgm:prSet/>
      <dgm:spPr/>
      <dgm:t>
        <a:bodyPr/>
        <a:lstStyle/>
        <a:p>
          <a:endParaRPr lang="vi-VN"/>
        </a:p>
      </dgm:t>
    </dgm:pt>
    <dgm:pt modelId="{7FB92C7E-A6D1-4AD1-8994-67F9B0CB5703}" type="pres">
      <dgm:prSet presAssocID="{CF8713F1-1A2C-4500-8A3F-1CBE9AD80002}" presName="linearFlow" presStyleCnt="0">
        <dgm:presLayoutVars>
          <dgm:dir/>
          <dgm:animLvl val="lvl"/>
          <dgm:resizeHandles val="exact"/>
        </dgm:presLayoutVars>
      </dgm:prSet>
      <dgm:spPr/>
      <dgm:t>
        <a:bodyPr/>
        <a:lstStyle/>
        <a:p>
          <a:endParaRPr lang="en-US"/>
        </a:p>
      </dgm:t>
    </dgm:pt>
    <dgm:pt modelId="{E92C7AC3-60DE-45D0-ADEF-11C26C527EFF}" type="pres">
      <dgm:prSet presAssocID="{B930A69C-7EAC-4A1E-B336-4FD73A9720B6}" presName="composite" presStyleCnt="0"/>
      <dgm:spPr/>
    </dgm:pt>
    <dgm:pt modelId="{5F544F00-DCD6-48C6-AFDA-BCBC57EB3CD7}" type="pres">
      <dgm:prSet presAssocID="{B930A69C-7EAC-4A1E-B336-4FD73A9720B6}" presName="parentText" presStyleLbl="alignNode1" presStyleIdx="0" presStyleCnt="1" custLinFactNeighborX="0" custLinFactNeighborY="-1184">
        <dgm:presLayoutVars>
          <dgm:chMax val="1"/>
          <dgm:bulletEnabled val="1"/>
        </dgm:presLayoutVars>
      </dgm:prSet>
      <dgm:spPr/>
      <dgm:t>
        <a:bodyPr/>
        <a:lstStyle/>
        <a:p>
          <a:endParaRPr lang="en-US"/>
        </a:p>
      </dgm:t>
    </dgm:pt>
    <dgm:pt modelId="{41F896FF-06F0-4AE6-A373-25E57CB7B2FB}" type="pres">
      <dgm:prSet presAssocID="{B930A69C-7EAC-4A1E-B336-4FD73A9720B6}" presName="descendantText" presStyleLbl="alignAcc1" presStyleIdx="0" presStyleCnt="1" custScaleY="100000" custLinFactNeighborX="1872" custLinFactNeighborY="8300">
        <dgm:presLayoutVars>
          <dgm:bulletEnabled val="1"/>
        </dgm:presLayoutVars>
      </dgm:prSet>
      <dgm:spPr/>
      <dgm:t>
        <a:bodyPr/>
        <a:lstStyle/>
        <a:p>
          <a:endParaRPr lang="en-US"/>
        </a:p>
      </dgm:t>
    </dgm:pt>
  </dgm:ptLst>
  <dgm:cxnLst>
    <dgm:cxn modelId="{DF22B458-BC3E-486E-97E3-022C1E6B4734}" srcId="{B930A69C-7EAC-4A1E-B336-4FD73A9720B6}" destId="{32EE4D17-3B05-4783-B567-30A6EE1EE82C}" srcOrd="0" destOrd="0" parTransId="{7DBD96AF-D48C-4E2F-9409-3AC9DDDD1A20}" sibTransId="{499CBFF6-C6D0-4E1F-AE57-07C4B5C4A9E5}"/>
    <dgm:cxn modelId="{46652676-00BD-4217-8EE0-025D64A62EB9}" type="presOf" srcId="{CF8713F1-1A2C-4500-8A3F-1CBE9AD80002}" destId="{7FB92C7E-A6D1-4AD1-8994-67F9B0CB5703}" srcOrd="0" destOrd="0" presId="urn:microsoft.com/office/officeart/2005/8/layout/chevron2"/>
    <dgm:cxn modelId="{D04B145B-B198-444C-8CCF-42DD392001B8}" type="presOf" srcId="{B930A69C-7EAC-4A1E-B336-4FD73A9720B6}" destId="{5F544F00-DCD6-48C6-AFDA-BCBC57EB3CD7}" srcOrd="0" destOrd="0" presId="urn:microsoft.com/office/officeart/2005/8/layout/chevron2"/>
    <dgm:cxn modelId="{8CF8CC2C-5AEF-417D-A66B-8699D894B49F}" type="presOf" srcId="{32EE4D17-3B05-4783-B567-30A6EE1EE82C}" destId="{41F896FF-06F0-4AE6-A373-25E57CB7B2FB}" srcOrd="0" destOrd="0" presId="urn:microsoft.com/office/officeart/2005/8/layout/chevron2"/>
    <dgm:cxn modelId="{04A89BB4-95EE-4A17-B608-64CE713F727A}" srcId="{CF8713F1-1A2C-4500-8A3F-1CBE9AD80002}" destId="{B930A69C-7EAC-4A1E-B336-4FD73A9720B6}" srcOrd="0" destOrd="0" parTransId="{1401AB63-1832-4997-AAD9-7F8F851C0F5A}" sibTransId="{FFA05F22-2051-4D2F-985B-BAC812C367B4}"/>
    <dgm:cxn modelId="{97BB9228-E002-414A-91B7-AD2609CD2279}" type="presParOf" srcId="{7FB92C7E-A6D1-4AD1-8994-67F9B0CB5703}" destId="{E92C7AC3-60DE-45D0-ADEF-11C26C527EFF}" srcOrd="0" destOrd="0" presId="urn:microsoft.com/office/officeart/2005/8/layout/chevron2"/>
    <dgm:cxn modelId="{24ECD8AC-F3C2-4FFB-BB2C-1A4CF86D405C}" type="presParOf" srcId="{E92C7AC3-60DE-45D0-ADEF-11C26C527EFF}" destId="{5F544F00-DCD6-48C6-AFDA-BCBC57EB3CD7}" srcOrd="0" destOrd="0" presId="urn:microsoft.com/office/officeart/2005/8/layout/chevron2"/>
    <dgm:cxn modelId="{77121844-62D7-4790-BDE6-01CBEF722DC4}" type="presParOf" srcId="{E92C7AC3-60DE-45D0-ADEF-11C26C527EFF}" destId="{41F896FF-06F0-4AE6-A373-25E57CB7B2F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8713F1-1A2C-4500-8A3F-1CBE9AD8000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vi-VN"/>
        </a:p>
      </dgm:t>
    </dgm:pt>
    <dgm:pt modelId="{32EE4D17-3B05-4783-B567-30A6EE1EE82C}">
      <dgm:prSet phldrT="[Text]" custT="1"/>
      <dgm:spPr>
        <a:solidFill>
          <a:schemeClr val="tx2">
            <a:lumMod val="20000"/>
            <a:lumOff val="80000"/>
            <a:alpha val="90000"/>
          </a:schemeClr>
        </a:solidFill>
        <a:ln>
          <a:noFill/>
        </a:ln>
      </dgm:spPr>
      <dgm:t>
        <a:bodyPr/>
        <a:lstStyle/>
        <a:p>
          <a:r>
            <a:rPr lang="nl-NL" sz="2400" b="1" i="1" dirty="0">
              <a:solidFill>
                <a:srgbClr val="FF0000"/>
              </a:solidFill>
              <a:latin typeface="Times New Roman" panose="02020603050405020304" pitchFamily="18" charset="0"/>
              <a:cs typeface="Times New Roman" panose="02020603050405020304" pitchFamily="18" charset="0"/>
            </a:rPr>
            <a:t>Lồng ghép STEAM trong hoạt động học</a:t>
          </a:r>
          <a:endParaRPr lang="vi-VN" sz="2400" b="1" dirty="0">
            <a:solidFill>
              <a:srgbClr val="FF0000"/>
            </a:solidFill>
            <a:latin typeface="Times New Roman" panose="02020603050405020304" pitchFamily="18" charset="0"/>
            <a:cs typeface="Times New Roman" panose="02020603050405020304" pitchFamily="18" charset="0"/>
          </a:endParaRPr>
        </a:p>
      </dgm:t>
    </dgm:pt>
    <dgm:pt modelId="{499CBFF6-C6D0-4E1F-AE57-07C4B5C4A9E5}" type="sibTrans" cxnId="{DF22B458-BC3E-486E-97E3-022C1E6B4734}">
      <dgm:prSet/>
      <dgm:spPr/>
      <dgm:t>
        <a:bodyPr/>
        <a:lstStyle/>
        <a:p>
          <a:endParaRPr lang="vi-VN"/>
        </a:p>
      </dgm:t>
    </dgm:pt>
    <dgm:pt modelId="{7DBD96AF-D48C-4E2F-9409-3AC9DDDD1A20}" type="parTrans" cxnId="{DF22B458-BC3E-486E-97E3-022C1E6B4734}">
      <dgm:prSet/>
      <dgm:spPr/>
      <dgm:t>
        <a:bodyPr/>
        <a:lstStyle/>
        <a:p>
          <a:endParaRPr lang="vi-VN"/>
        </a:p>
      </dgm:t>
    </dgm:pt>
    <dgm:pt modelId="{B930A69C-7EAC-4A1E-B336-4FD73A9720B6}">
      <dgm:prSet phldrT="[Text]"/>
      <dgm:spPr/>
      <dgm:t>
        <a:bodyPr/>
        <a:lstStyle/>
        <a:p>
          <a:r>
            <a:rPr lang="en-US" dirty="0"/>
            <a:t>3</a:t>
          </a:r>
          <a:endParaRPr lang="vi-VN" dirty="0"/>
        </a:p>
      </dgm:t>
    </dgm:pt>
    <dgm:pt modelId="{FFA05F22-2051-4D2F-985B-BAC812C367B4}" type="sibTrans" cxnId="{04A89BB4-95EE-4A17-B608-64CE713F727A}">
      <dgm:prSet/>
      <dgm:spPr/>
      <dgm:t>
        <a:bodyPr/>
        <a:lstStyle/>
        <a:p>
          <a:endParaRPr lang="vi-VN"/>
        </a:p>
      </dgm:t>
    </dgm:pt>
    <dgm:pt modelId="{1401AB63-1832-4997-AAD9-7F8F851C0F5A}" type="parTrans" cxnId="{04A89BB4-95EE-4A17-B608-64CE713F727A}">
      <dgm:prSet/>
      <dgm:spPr/>
      <dgm:t>
        <a:bodyPr/>
        <a:lstStyle/>
        <a:p>
          <a:endParaRPr lang="vi-VN"/>
        </a:p>
      </dgm:t>
    </dgm:pt>
    <dgm:pt modelId="{7FB92C7E-A6D1-4AD1-8994-67F9B0CB5703}" type="pres">
      <dgm:prSet presAssocID="{CF8713F1-1A2C-4500-8A3F-1CBE9AD80002}" presName="linearFlow" presStyleCnt="0">
        <dgm:presLayoutVars>
          <dgm:dir/>
          <dgm:animLvl val="lvl"/>
          <dgm:resizeHandles val="exact"/>
        </dgm:presLayoutVars>
      </dgm:prSet>
      <dgm:spPr/>
      <dgm:t>
        <a:bodyPr/>
        <a:lstStyle/>
        <a:p>
          <a:endParaRPr lang="en-US"/>
        </a:p>
      </dgm:t>
    </dgm:pt>
    <dgm:pt modelId="{E92C7AC3-60DE-45D0-ADEF-11C26C527EFF}" type="pres">
      <dgm:prSet presAssocID="{B930A69C-7EAC-4A1E-B336-4FD73A9720B6}" presName="composite" presStyleCnt="0"/>
      <dgm:spPr/>
    </dgm:pt>
    <dgm:pt modelId="{5F544F00-DCD6-48C6-AFDA-BCBC57EB3CD7}" type="pres">
      <dgm:prSet presAssocID="{B930A69C-7EAC-4A1E-B336-4FD73A9720B6}" presName="parentText" presStyleLbl="alignNode1" presStyleIdx="0" presStyleCnt="1" custLinFactNeighborX="0" custLinFactNeighborY="-1184">
        <dgm:presLayoutVars>
          <dgm:chMax val="1"/>
          <dgm:bulletEnabled val="1"/>
        </dgm:presLayoutVars>
      </dgm:prSet>
      <dgm:spPr/>
      <dgm:t>
        <a:bodyPr/>
        <a:lstStyle/>
        <a:p>
          <a:endParaRPr lang="en-US"/>
        </a:p>
      </dgm:t>
    </dgm:pt>
    <dgm:pt modelId="{41F896FF-06F0-4AE6-A373-25E57CB7B2FB}" type="pres">
      <dgm:prSet presAssocID="{B930A69C-7EAC-4A1E-B336-4FD73A9720B6}" presName="descendantText" presStyleLbl="alignAcc1" presStyleIdx="0" presStyleCnt="1" custScaleY="100000" custLinFactNeighborX="1872" custLinFactNeighborY="8300">
        <dgm:presLayoutVars>
          <dgm:bulletEnabled val="1"/>
        </dgm:presLayoutVars>
      </dgm:prSet>
      <dgm:spPr/>
      <dgm:t>
        <a:bodyPr/>
        <a:lstStyle/>
        <a:p>
          <a:endParaRPr lang="en-US"/>
        </a:p>
      </dgm:t>
    </dgm:pt>
  </dgm:ptLst>
  <dgm:cxnLst>
    <dgm:cxn modelId="{DF22B458-BC3E-486E-97E3-022C1E6B4734}" srcId="{B930A69C-7EAC-4A1E-B336-4FD73A9720B6}" destId="{32EE4D17-3B05-4783-B567-30A6EE1EE82C}" srcOrd="0" destOrd="0" parTransId="{7DBD96AF-D48C-4E2F-9409-3AC9DDDD1A20}" sibTransId="{499CBFF6-C6D0-4E1F-AE57-07C4B5C4A9E5}"/>
    <dgm:cxn modelId="{46652676-00BD-4217-8EE0-025D64A62EB9}" type="presOf" srcId="{CF8713F1-1A2C-4500-8A3F-1CBE9AD80002}" destId="{7FB92C7E-A6D1-4AD1-8994-67F9B0CB5703}" srcOrd="0" destOrd="0" presId="urn:microsoft.com/office/officeart/2005/8/layout/chevron2"/>
    <dgm:cxn modelId="{D04B145B-B198-444C-8CCF-42DD392001B8}" type="presOf" srcId="{B930A69C-7EAC-4A1E-B336-4FD73A9720B6}" destId="{5F544F00-DCD6-48C6-AFDA-BCBC57EB3CD7}" srcOrd="0" destOrd="0" presId="urn:microsoft.com/office/officeart/2005/8/layout/chevron2"/>
    <dgm:cxn modelId="{8CF8CC2C-5AEF-417D-A66B-8699D894B49F}" type="presOf" srcId="{32EE4D17-3B05-4783-B567-30A6EE1EE82C}" destId="{41F896FF-06F0-4AE6-A373-25E57CB7B2FB}" srcOrd="0" destOrd="0" presId="urn:microsoft.com/office/officeart/2005/8/layout/chevron2"/>
    <dgm:cxn modelId="{04A89BB4-95EE-4A17-B608-64CE713F727A}" srcId="{CF8713F1-1A2C-4500-8A3F-1CBE9AD80002}" destId="{B930A69C-7EAC-4A1E-B336-4FD73A9720B6}" srcOrd="0" destOrd="0" parTransId="{1401AB63-1832-4997-AAD9-7F8F851C0F5A}" sibTransId="{FFA05F22-2051-4D2F-985B-BAC812C367B4}"/>
    <dgm:cxn modelId="{97BB9228-E002-414A-91B7-AD2609CD2279}" type="presParOf" srcId="{7FB92C7E-A6D1-4AD1-8994-67F9B0CB5703}" destId="{E92C7AC3-60DE-45D0-ADEF-11C26C527EFF}" srcOrd="0" destOrd="0" presId="urn:microsoft.com/office/officeart/2005/8/layout/chevron2"/>
    <dgm:cxn modelId="{24ECD8AC-F3C2-4FFB-BB2C-1A4CF86D405C}" type="presParOf" srcId="{E92C7AC3-60DE-45D0-ADEF-11C26C527EFF}" destId="{5F544F00-DCD6-48C6-AFDA-BCBC57EB3CD7}" srcOrd="0" destOrd="0" presId="urn:microsoft.com/office/officeart/2005/8/layout/chevron2"/>
    <dgm:cxn modelId="{77121844-62D7-4790-BDE6-01CBEF722DC4}" type="presParOf" srcId="{E92C7AC3-60DE-45D0-ADEF-11C26C527EFF}" destId="{41F896FF-06F0-4AE6-A373-25E57CB7B2F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8713F1-1A2C-4500-8A3F-1CBE9AD8000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vi-VN"/>
        </a:p>
      </dgm:t>
    </dgm:pt>
    <dgm:pt modelId="{32EE4D17-3B05-4783-B567-30A6EE1EE82C}">
      <dgm:prSet phldrT="[Text]" custT="1"/>
      <dgm:spPr>
        <a:solidFill>
          <a:schemeClr val="tx2">
            <a:lumMod val="20000"/>
            <a:lumOff val="80000"/>
            <a:alpha val="90000"/>
          </a:schemeClr>
        </a:solidFill>
        <a:ln>
          <a:noFill/>
        </a:ln>
      </dgm:spPr>
      <dgm:t>
        <a:bodyPr/>
        <a:lstStyle/>
        <a:p>
          <a:r>
            <a:rPr lang="nl-NL" sz="2400" b="1" i="1" dirty="0">
              <a:solidFill>
                <a:srgbClr val="FF0000"/>
              </a:solidFill>
              <a:latin typeface="Times New Roman" panose="02020603050405020304" pitchFamily="18" charset="0"/>
              <a:cs typeface="Times New Roman" panose="02020603050405020304" pitchFamily="18" charset="0"/>
            </a:rPr>
            <a:t>Lồng ghép STEAM trong hoạt động khác</a:t>
          </a:r>
          <a:endParaRPr lang="vi-VN" sz="2400" b="1" dirty="0">
            <a:solidFill>
              <a:srgbClr val="FF0000"/>
            </a:solidFill>
            <a:latin typeface="Times New Roman" panose="02020603050405020304" pitchFamily="18" charset="0"/>
            <a:cs typeface="Times New Roman" panose="02020603050405020304" pitchFamily="18" charset="0"/>
          </a:endParaRPr>
        </a:p>
      </dgm:t>
    </dgm:pt>
    <dgm:pt modelId="{499CBFF6-C6D0-4E1F-AE57-07C4B5C4A9E5}" type="sibTrans" cxnId="{DF22B458-BC3E-486E-97E3-022C1E6B4734}">
      <dgm:prSet/>
      <dgm:spPr/>
      <dgm:t>
        <a:bodyPr/>
        <a:lstStyle/>
        <a:p>
          <a:endParaRPr lang="vi-VN"/>
        </a:p>
      </dgm:t>
    </dgm:pt>
    <dgm:pt modelId="{7DBD96AF-D48C-4E2F-9409-3AC9DDDD1A20}" type="parTrans" cxnId="{DF22B458-BC3E-486E-97E3-022C1E6B4734}">
      <dgm:prSet/>
      <dgm:spPr/>
      <dgm:t>
        <a:bodyPr/>
        <a:lstStyle/>
        <a:p>
          <a:endParaRPr lang="vi-VN"/>
        </a:p>
      </dgm:t>
    </dgm:pt>
    <dgm:pt modelId="{B930A69C-7EAC-4A1E-B336-4FD73A9720B6}">
      <dgm:prSet phldrT="[Text]"/>
      <dgm:spPr/>
      <dgm:t>
        <a:bodyPr/>
        <a:lstStyle/>
        <a:p>
          <a:r>
            <a:rPr lang="en-US" dirty="0"/>
            <a:t>4</a:t>
          </a:r>
          <a:endParaRPr lang="vi-VN" dirty="0"/>
        </a:p>
      </dgm:t>
    </dgm:pt>
    <dgm:pt modelId="{FFA05F22-2051-4D2F-985B-BAC812C367B4}" type="sibTrans" cxnId="{04A89BB4-95EE-4A17-B608-64CE713F727A}">
      <dgm:prSet/>
      <dgm:spPr/>
      <dgm:t>
        <a:bodyPr/>
        <a:lstStyle/>
        <a:p>
          <a:endParaRPr lang="vi-VN"/>
        </a:p>
      </dgm:t>
    </dgm:pt>
    <dgm:pt modelId="{1401AB63-1832-4997-AAD9-7F8F851C0F5A}" type="parTrans" cxnId="{04A89BB4-95EE-4A17-B608-64CE713F727A}">
      <dgm:prSet/>
      <dgm:spPr/>
      <dgm:t>
        <a:bodyPr/>
        <a:lstStyle/>
        <a:p>
          <a:endParaRPr lang="vi-VN"/>
        </a:p>
      </dgm:t>
    </dgm:pt>
    <dgm:pt modelId="{7FB92C7E-A6D1-4AD1-8994-67F9B0CB5703}" type="pres">
      <dgm:prSet presAssocID="{CF8713F1-1A2C-4500-8A3F-1CBE9AD80002}" presName="linearFlow" presStyleCnt="0">
        <dgm:presLayoutVars>
          <dgm:dir/>
          <dgm:animLvl val="lvl"/>
          <dgm:resizeHandles val="exact"/>
        </dgm:presLayoutVars>
      </dgm:prSet>
      <dgm:spPr/>
      <dgm:t>
        <a:bodyPr/>
        <a:lstStyle/>
        <a:p>
          <a:endParaRPr lang="en-US"/>
        </a:p>
      </dgm:t>
    </dgm:pt>
    <dgm:pt modelId="{E92C7AC3-60DE-45D0-ADEF-11C26C527EFF}" type="pres">
      <dgm:prSet presAssocID="{B930A69C-7EAC-4A1E-B336-4FD73A9720B6}" presName="composite" presStyleCnt="0"/>
      <dgm:spPr/>
    </dgm:pt>
    <dgm:pt modelId="{5F544F00-DCD6-48C6-AFDA-BCBC57EB3CD7}" type="pres">
      <dgm:prSet presAssocID="{B930A69C-7EAC-4A1E-B336-4FD73A9720B6}" presName="parentText" presStyleLbl="alignNode1" presStyleIdx="0" presStyleCnt="1" custLinFactNeighborX="0" custLinFactNeighborY="-1184">
        <dgm:presLayoutVars>
          <dgm:chMax val="1"/>
          <dgm:bulletEnabled val="1"/>
        </dgm:presLayoutVars>
      </dgm:prSet>
      <dgm:spPr/>
      <dgm:t>
        <a:bodyPr/>
        <a:lstStyle/>
        <a:p>
          <a:endParaRPr lang="en-US"/>
        </a:p>
      </dgm:t>
    </dgm:pt>
    <dgm:pt modelId="{41F896FF-06F0-4AE6-A373-25E57CB7B2FB}" type="pres">
      <dgm:prSet presAssocID="{B930A69C-7EAC-4A1E-B336-4FD73A9720B6}" presName="descendantText" presStyleLbl="alignAcc1" presStyleIdx="0" presStyleCnt="1" custScaleY="100000" custLinFactNeighborX="1872" custLinFactNeighborY="8300">
        <dgm:presLayoutVars>
          <dgm:bulletEnabled val="1"/>
        </dgm:presLayoutVars>
      </dgm:prSet>
      <dgm:spPr/>
      <dgm:t>
        <a:bodyPr/>
        <a:lstStyle/>
        <a:p>
          <a:endParaRPr lang="en-US"/>
        </a:p>
      </dgm:t>
    </dgm:pt>
  </dgm:ptLst>
  <dgm:cxnLst>
    <dgm:cxn modelId="{DF22B458-BC3E-486E-97E3-022C1E6B4734}" srcId="{B930A69C-7EAC-4A1E-B336-4FD73A9720B6}" destId="{32EE4D17-3B05-4783-B567-30A6EE1EE82C}" srcOrd="0" destOrd="0" parTransId="{7DBD96AF-D48C-4E2F-9409-3AC9DDDD1A20}" sibTransId="{499CBFF6-C6D0-4E1F-AE57-07C4B5C4A9E5}"/>
    <dgm:cxn modelId="{46652676-00BD-4217-8EE0-025D64A62EB9}" type="presOf" srcId="{CF8713F1-1A2C-4500-8A3F-1CBE9AD80002}" destId="{7FB92C7E-A6D1-4AD1-8994-67F9B0CB5703}" srcOrd="0" destOrd="0" presId="urn:microsoft.com/office/officeart/2005/8/layout/chevron2"/>
    <dgm:cxn modelId="{D04B145B-B198-444C-8CCF-42DD392001B8}" type="presOf" srcId="{B930A69C-7EAC-4A1E-B336-4FD73A9720B6}" destId="{5F544F00-DCD6-48C6-AFDA-BCBC57EB3CD7}" srcOrd="0" destOrd="0" presId="urn:microsoft.com/office/officeart/2005/8/layout/chevron2"/>
    <dgm:cxn modelId="{8CF8CC2C-5AEF-417D-A66B-8699D894B49F}" type="presOf" srcId="{32EE4D17-3B05-4783-B567-30A6EE1EE82C}" destId="{41F896FF-06F0-4AE6-A373-25E57CB7B2FB}" srcOrd="0" destOrd="0" presId="urn:microsoft.com/office/officeart/2005/8/layout/chevron2"/>
    <dgm:cxn modelId="{04A89BB4-95EE-4A17-B608-64CE713F727A}" srcId="{CF8713F1-1A2C-4500-8A3F-1CBE9AD80002}" destId="{B930A69C-7EAC-4A1E-B336-4FD73A9720B6}" srcOrd="0" destOrd="0" parTransId="{1401AB63-1832-4997-AAD9-7F8F851C0F5A}" sibTransId="{FFA05F22-2051-4D2F-985B-BAC812C367B4}"/>
    <dgm:cxn modelId="{97BB9228-E002-414A-91B7-AD2609CD2279}" type="presParOf" srcId="{7FB92C7E-A6D1-4AD1-8994-67F9B0CB5703}" destId="{E92C7AC3-60DE-45D0-ADEF-11C26C527EFF}" srcOrd="0" destOrd="0" presId="urn:microsoft.com/office/officeart/2005/8/layout/chevron2"/>
    <dgm:cxn modelId="{24ECD8AC-F3C2-4FFB-BB2C-1A4CF86D405C}" type="presParOf" srcId="{E92C7AC3-60DE-45D0-ADEF-11C26C527EFF}" destId="{5F544F00-DCD6-48C6-AFDA-BCBC57EB3CD7}" srcOrd="0" destOrd="0" presId="urn:microsoft.com/office/officeart/2005/8/layout/chevron2"/>
    <dgm:cxn modelId="{77121844-62D7-4790-BDE6-01CBEF722DC4}" type="presParOf" srcId="{E92C7AC3-60DE-45D0-ADEF-11C26C527EFF}" destId="{41F896FF-06F0-4AE6-A373-25E57CB7B2F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F8713F1-1A2C-4500-8A3F-1CBE9AD8000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vi-VN"/>
        </a:p>
      </dgm:t>
    </dgm:pt>
    <dgm:pt modelId="{32EE4D17-3B05-4783-B567-30A6EE1EE82C}">
      <dgm:prSet phldrT="[Text]" custT="1"/>
      <dgm:spPr>
        <a:solidFill>
          <a:schemeClr val="tx2">
            <a:lumMod val="20000"/>
            <a:lumOff val="80000"/>
            <a:alpha val="90000"/>
          </a:schemeClr>
        </a:solidFill>
        <a:ln>
          <a:noFill/>
        </a:ln>
      </dgm:spPr>
      <dgm:t>
        <a:bodyPr/>
        <a:lstStyle/>
        <a:p>
          <a:r>
            <a:rPr lang="nl-NL" sz="2400" b="1" i="1" dirty="0">
              <a:solidFill>
                <a:srgbClr val="FF0000"/>
              </a:solidFill>
              <a:latin typeface="Times New Roman" panose="02020603050405020304" pitchFamily="18" charset="0"/>
              <a:cs typeface="Times New Roman" panose="02020603050405020304" pitchFamily="18" charset="0"/>
            </a:rPr>
            <a:t>Lồng ghép STEAM trong hoạt động khác</a:t>
          </a:r>
          <a:endParaRPr lang="vi-VN" sz="2400" b="1" dirty="0">
            <a:solidFill>
              <a:srgbClr val="FF0000"/>
            </a:solidFill>
            <a:latin typeface="Times New Roman" panose="02020603050405020304" pitchFamily="18" charset="0"/>
            <a:cs typeface="Times New Roman" panose="02020603050405020304" pitchFamily="18" charset="0"/>
          </a:endParaRPr>
        </a:p>
      </dgm:t>
    </dgm:pt>
    <dgm:pt modelId="{499CBFF6-C6D0-4E1F-AE57-07C4B5C4A9E5}" type="sibTrans" cxnId="{DF22B458-BC3E-486E-97E3-022C1E6B4734}">
      <dgm:prSet/>
      <dgm:spPr/>
      <dgm:t>
        <a:bodyPr/>
        <a:lstStyle/>
        <a:p>
          <a:endParaRPr lang="vi-VN"/>
        </a:p>
      </dgm:t>
    </dgm:pt>
    <dgm:pt modelId="{7DBD96AF-D48C-4E2F-9409-3AC9DDDD1A20}" type="parTrans" cxnId="{DF22B458-BC3E-486E-97E3-022C1E6B4734}">
      <dgm:prSet/>
      <dgm:spPr/>
      <dgm:t>
        <a:bodyPr/>
        <a:lstStyle/>
        <a:p>
          <a:endParaRPr lang="vi-VN"/>
        </a:p>
      </dgm:t>
    </dgm:pt>
    <dgm:pt modelId="{B930A69C-7EAC-4A1E-B336-4FD73A9720B6}">
      <dgm:prSet phldrT="[Text]"/>
      <dgm:spPr/>
      <dgm:t>
        <a:bodyPr/>
        <a:lstStyle/>
        <a:p>
          <a:r>
            <a:rPr lang="en-US" dirty="0"/>
            <a:t>4</a:t>
          </a:r>
          <a:endParaRPr lang="vi-VN" dirty="0"/>
        </a:p>
      </dgm:t>
    </dgm:pt>
    <dgm:pt modelId="{FFA05F22-2051-4D2F-985B-BAC812C367B4}" type="sibTrans" cxnId="{04A89BB4-95EE-4A17-B608-64CE713F727A}">
      <dgm:prSet/>
      <dgm:spPr/>
      <dgm:t>
        <a:bodyPr/>
        <a:lstStyle/>
        <a:p>
          <a:endParaRPr lang="vi-VN"/>
        </a:p>
      </dgm:t>
    </dgm:pt>
    <dgm:pt modelId="{1401AB63-1832-4997-AAD9-7F8F851C0F5A}" type="parTrans" cxnId="{04A89BB4-95EE-4A17-B608-64CE713F727A}">
      <dgm:prSet/>
      <dgm:spPr/>
      <dgm:t>
        <a:bodyPr/>
        <a:lstStyle/>
        <a:p>
          <a:endParaRPr lang="vi-VN"/>
        </a:p>
      </dgm:t>
    </dgm:pt>
    <dgm:pt modelId="{7FB92C7E-A6D1-4AD1-8994-67F9B0CB5703}" type="pres">
      <dgm:prSet presAssocID="{CF8713F1-1A2C-4500-8A3F-1CBE9AD80002}" presName="linearFlow" presStyleCnt="0">
        <dgm:presLayoutVars>
          <dgm:dir/>
          <dgm:animLvl val="lvl"/>
          <dgm:resizeHandles val="exact"/>
        </dgm:presLayoutVars>
      </dgm:prSet>
      <dgm:spPr/>
      <dgm:t>
        <a:bodyPr/>
        <a:lstStyle/>
        <a:p>
          <a:endParaRPr lang="en-US"/>
        </a:p>
      </dgm:t>
    </dgm:pt>
    <dgm:pt modelId="{E92C7AC3-60DE-45D0-ADEF-11C26C527EFF}" type="pres">
      <dgm:prSet presAssocID="{B930A69C-7EAC-4A1E-B336-4FD73A9720B6}" presName="composite" presStyleCnt="0"/>
      <dgm:spPr/>
    </dgm:pt>
    <dgm:pt modelId="{5F544F00-DCD6-48C6-AFDA-BCBC57EB3CD7}" type="pres">
      <dgm:prSet presAssocID="{B930A69C-7EAC-4A1E-B336-4FD73A9720B6}" presName="parentText" presStyleLbl="alignNode1" presStyleIdx="0" presStyleCnt="1" custLinFactNeighborX="0" custLinFactNeighborY="-1184">
        <dgm:presLayoutVars>
          <dgm:chMax val="1"/>
          <dgm:bulletEnabled val="1"/>
        </dgm:presLayoutVars>
      </dgm:prSet>
      <dgm:spPr/>
      <dgm:t>
        <a:bodyPr/>
        <a:lstStyle/>
        <a:p>
          <a:endParaRPr lang="en-US"/>
        </a:p>
      </dgm:t>
    </dgm:pt>
    <dgm:pt modelId="{41F896FF-06F0-4AE6-A373-25E57CB7B2FB}" type="pres">
      <dgm:prSet presAssocID="{B930A69C-7EAC-4A1E-B336-4FD73A9720B6}" presName="descendantText" presStyleLbl="alignAcc1" presStyleIdx="0" presStyleCnt="1" custScaleY="100000" custLinFactNeighborX="1872" custLinFactNeighborY="8300">
        <dgm:presLayoutVars>
          <dgm:bulletEnabled val="1"/>
        </dgm:presLayoutVars>
      </dgm:prSet>
      <dgm:spPr/>
      <dgm:t>
        <a:bodyPr/>
        <a:lstStyle/>
        <a:p>
          <a:endParaRPr lang="en-US"/>
        </a:p>
      </dgm:t>
    </dgm:pt>
  </dgm:ptLst>
  <dgm:cxnLst>
    <dgm:cxn modelId="{DF22B458-BC3E-486E-97E3-022C1E6B4734}" srcId="{B930A69C-7EAC-4A1E-B336-4FD73A9720B6}" destId="{32EE4D17-3B05-4783-B567-30A6EE1EE82C}" srcOrd="0" destOrd="0" parTransId="{7DBD96AF-D48C-4E2F-9409-3AC9DDDD1A20}" sibTransId="{499CBFF6-C6D0-4E1F-AE57-07C4B5C4A9E5}"/>
    <dgm:cxn modelId="{46652676-00BD-4217-8EE0-025D64A62EB9}" type="presOf" srcId="{CF8713F1-1A2C-4500-8A3F-1CBE9AD80002}" destId="{7FB92C7E-A6D1-4AD1-8994-67F9B0CB5703}" srcOrd="0" destOrd="0" presId="urn:microsoft.com/office/officeart/2005/8/layout/chevron2"/>
    <dgm:cxn modelId="{D04B145B-B198-444C-8CCF-42DD392001B8}" type="presOf" srcId="{B930A69C-7EAC-4A1E-B336-4FD73A9720B6}" destId="{5F544F00-DCD6-48C6-AFDA-BCBC57EB3CD7}" srcOrd="0" destOrd="0" presId="urn:microsoft.com/office/officeart/2005/8/layout/chevron2"/>
    <dgm:cxn modelId="{8CF8CC2C-5AEF-417D-A66B-8699D894B49F}" type="presOf" srcId="{32EE4D17-3B05-4783-B567-30A6EE1EE82C}" destId="{41F896FF-06F0-4AE6-A373-25E57CB7B2FB}" srcOrd="0" destOrd="0" presId="urn:microsoft.com/office/officeart/2005/8/layout/chevron2"/>
    <dgm:cxn modelId="{04A89BB4-95EE-4A17-B608-64CE713F727A}" srcId="{CF8713F1-1A2C-4500-8A3F-1CBE9AD80002}" destId="{B930A69C-7EAC-4A1E-B336-4FD73A9720B6}" srcOrd="0" destOrd="0" parTransId="{1401AB63-1832-4997-AAD9-7F8F851C0F5A}" sibTransId="{FFA05F22-2051-4D2F-985B-BAC812C367B4}"/>
    <dgm:cxn modelId="{97BB9228-E002-414A-91B7-AD2609CD2279}" type="presParOf" srcId="{7FB92C7E-A6D1-4AD1-8994-67F9B0CB5703}" destId="{E92C7AC3-60DE-45D0-ADEF-11C26C527EFF}" srcOrd="0" destOrd="0" presId="urn:microsoft.com/office/officeart/2005/8/layout/chevron2"/>
    <dgm:cxn modelId="{24ECD8AC-F3C2-4FFB-BB2C-1A4CF86D405C}" type="presParOf" srcId="{E92C7AC3-60DE-45D0-ADEF-11C26C527EFF}" destId="{5F544F00-DCD6-48C6-AFDA-BCBC57EB3CD7}" srcOrd="0" destOrd="0" presId="urn:microsoft.com/office/officeart/2005/8/layout/chevron2"/>
    <dgm:cxn modelId="{77121844-62D7-4790-BDE6-01CBEF722DC4}" type="presParOf" srcId="{E92C7AC3-60DE-45D0-ADEF-11C26C527EFF}" destId="{41F896FF-06F0-4AE6-A373-25E57CB7B2F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F8713F1-1A2C-4500-8A3F-1CBE9AD8000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vi-VN"/>
        </a:p>
      </dgm:t>
    </dgm:pt>
    <dgm:pt modelId="{32EE4D17-3B05-4783-B567-30A6EE1EE82C}">
      <dgm:prSet phldrT="[Text]" custT="1"/>
      <dgm:spPr>
        <a:solidFill>
          <a:schemeClr val="tx2">
            <a:lumMod val="20000"/>
            <a:lumOff val="80000"/>
            <a:alpha val="90000"/>
          </a:schemeClr>
        </a:solidFill>
        <a:ln>
          <a:noFill/>
        </a:ln>
      </dgm:spPr>
      <dgm:t>
        <a:bodyPr/>
        <a:lstStyle/>
        <a:p>
          <a:r>
            <a:rPr lang="nl-NL" sz="2800" b="1" i="1" dirty="0">
              <a:solidFill>
                <a:srgbClr val="FF0000"/>
              </a:solidFill>
              <a:latin typeface="Times New Roman" panose="02020603050405020304" pitchFamily="18" charset="0"/>
              <a:cs typeface="Times New Roman" panose="02020603050405020304" pitchFamily="18" charset="0"/>
            </a:rPr>
            <a:t>Tuyên truyền, kết hợp với phụ huynh</a:t>
          </a:r>
          <a:endParaRPr lang="vi-VN" sz="2800" b="1" dirty="0">
            <a:solidFill>
              <a:srgbClr val="FF0000"/>
            </a:solidFill>
            <a:latin typeface="Times New Roman" panose="02020603050405020304" pitchFamily="18" charset="0"/>
            <a:cs typeface="Times New Roman" panose="02020603050405020304" pitchFamily="18" charset="0"/>
          </a:endParaRPr>
        </a:p>
      </dgm:t>
    </dgm:pt>
    <dgm:pt modelId="{499CBFF6-C6D0-4E1F-AE57-07C4B5C4A9E5}" type="sibTrans" cxnId="{DF22B458-BC3E-486E-97E3-022C1E6B4734}">
      <dgm:prSet/>
      <dgm:spPr/>
      <dgm:t>
        <a:bodyPr/>
        <a:lstStyle/>
        <a:p>
          <a:endParaRPr lang="vi-VN"/>
        </a:p>
      </dgm:t>
    </dgm:pt>
    <dgm:pt modelId="{7DBD96AF-D48C-4E2F-9409-3AC9DDDD1A20}" type="parTrans" cxnId="{DF22B458-BC3E-486E-97E3-022C1E6B4734}">
      <dgm:prSet/>
      <dgm:spPr/>
      <dgm:t>
        <a:bodyPr/>
        <a:lstStyle/>
        <a:p>
          <a:endParaRPr lang="vi-VN"/>
        </a:p>
      </dgm:t>
    </dgm:pt>
    <dgm:pt modelId="{B930A69C-7EAC-4A1E-B336-4FD73A9720B6}">
      <dgm:prSet phldrT="[Text]"/>
      <dgm:spPr/>
      <dgm:t>
        <a:bodyPr/>
        <a:lstStyle/>
        <a:p>
          <a:r>
            <a:rPr lang="en-US" dirty="0"/>
            <a:t>5</a:t>
          </a:r>
          <a:endParaRPr lang="vi-VN" dirty="0"/>
        </a:p>
      </dgm:t>
    </dgm:pt>
    <dgm:pt modelId="{FFA05F22-2051-4D2F-985B-BAC812C367B4}" type="sibTrans" cxnId="{04A89BB4-95EE-4A17-B608-64CE713F727A}">
      <dgm:prSet/>
      <dgm:spPr/>
      <dgm:t>
        <a:bodyPr/>
        <a:lstStyle/>
        <a:p>
          <a:endParaRPr lang="vi-VN"/>
        </a:p>
      </dgm:t>
    </dgm:pt>
    <dgm:pt modelId="{1401AB63-1832-4997-AAD9-7F8F851C0F5A}" type="parTrans" cxnId="{04A89BB4-95EE-4A17-B608-64CE713F727A}">
      <dgm:prSet/>
      <dgm:spPr/>
      <dgm:t>
        <a:bodyPr/>
        <a:lstStyle/>
        <a:p>
          <a:endParaRPr lang="vi-VN"/>
        </a:p>
      </dgm:t>
    </dgm:pt>
    <dgm:pt modelId="{7FB92C7E-A6D1-4AD1-8994-67F9B0CB5703}" type="pres">
      <dgm:prSet presAssocID="{CF8713F1-1A2C-4500-8A3F-1CBE9AD80002}" presName="linearFlow" presStyleCnt="0">
        <dgm:presLayoutVars>
          <dgm:dir/>
          <dgm:animLvl val="lvl"/>
          <dgm:resizeHandles val="exact"/>
        </dgm:presLayoutVars>
      </dgm:prSet>
      <dgm:spPr/>
      <dgm:t>
        <a:bodyPr/>
        <a:lstStyle/>
        <a:p>
          <a:endParaRPr lang="en-US"/>
        </a:p>
      </dgm:t>
    </dgm:pt>
    <dgm:pt modelId="{E92C7AC3-60DE-45D0-ADEF-11C26C527EFF}" type="pres">
      <dgm:prSet presAssocID="{B930A69C-7EAC-4A1E-B336-4FD73A9720B6}" presName="composite" presStyleCnt="0"/>
      <dgm:spPr/>
    </dgm:pt>
    <dgm:pt modelId="{5F544F00-DCD6-48C6-AFDA-BCBC57EB3CD7}" type="pres">
      <dgm:prSet presAssocID="{B930A69C-7EAC-4A1E-B336-4FD73A9720B6}" presName="parentText" presStyleLbl="alignNode1" presStyleIdx="0" presStyleCnt="1" custLinFactNeighborX="0" custLinFactNeighborY="-1184">
        <dgm:presLayoutVars>
          <dgm:chMax val="1"/>
          <dgm:bulletEnabled val="1"/>
        </dgm:presLayoutVars>
      </dgm:prSet>
      <dgm:spPr/>
      <dgm:t>
        <a:bodyPr/>
        <a:lstStyle/>
        <a:p>
          <a:endParaRPr lang="en-US"/>
        </a:p>
      </dgm:t>
    </dgm:pt>
    <dgm:pt modelId="{41F896FF-06F0-4AE6-A373-25E57CB7B2FB}" type="pres">
      <dgm:prSet presAssocID="{B930A69C-7EAC-4A1E-B336-4FD73A9720B6}" presName="descendantText" presStyleLbl="alignAcc1" presStyleIdx="0" presStyleCnt="1" custScaleY="100000" custLinFactNeighborX="1872" custLinFactNeighborY="8300">
        <dgm:presLayoutVars>
          <dgm:bulletEnabled val="1"/>
        </dgm:presLayoutVars>
      </dgm:prSet>
      <dgm:spPr/>
      <dgm:t>
        <a:bodyPr/>
        <a:lstStyle/>
        <a:p>
          <a:endParaRPr lang="en-US"/>
        </a:p>
      </dgm:t>
    </dgm:pt>
  </dgm:ptLst>
  <dgm:cxnLst>
    <dgm:cxn modelId="{DF22B458-BC3E-486E-97E3-022C1E6B4734}" srcId="{B930A69C-7EAC-4A1E-B336-4FD73A9720B6}" destId="{32EE4D17-3B05-4783-B567-30A6EE1EE82C}" srcOrd="0" destOrd="0" parTransId="{7DBD96AF-D48C-4E2F-9409-3AC9DDDD1A20}" sibTransId="{499CBFF6-C6D0-4E1F-AE57-07C4B5C4A9E5}"/>
    <dgm:cxn modelId="{46652676-00BD-4217-8EE0-025D64A62EB9}" type="presOf" srcId="{CF8713F1-1A2C-4500-8A3F-1CBE9AD80002}" destId="{7FB92C7E-A6D1-4AD1-8994-67F9B0CB5703}" srcOrd="0" destOrd="0" presId="urn:microsoft.com/office/officeart/2005/8/layout/chevron2"/>
    <dgm:cxn modelId="{D04B145B-B198-444C-8CCF-42DD392001B8}" type="presOf" srcId="{B930A69C-7EAC-4A1E-B336-4FD73A9720B6}" destId="{5F544F00-DCD6-48C6-AFDA-BCBC57EB3CD7}" srcOrd="0" destOrd="0" presId="urn:microsoft.com/office/officeart/2005/8/layout/chevron2"/>
    <dgm:cxn modelId="{8CF8CC2C-5AEF-417D-A66B-8699D894B49F}" type="presOf" srcId="{32EE4D17-3B05-4783-B567-30A6EE1EE82C}" destId="{41F896FF-06F0-4AE6-A373-25E57CB7B2FB}" srcOrd="0" destOrd="0" presId="urn:microsoft.com/office/officeart/2005/8/layout/chevron2"/>
    <dgm:cxn modelId="{04A89BB4-95EE-4A17-B608-64CE713F727A}" srcId="{CF8713F1-1A2C-4500-8A3F-1CBE9AD80002}" destId="{B930A69C-7EAC-4A1E-B336-4FD73A9720B6}" srcOrd="0" destOrd="0" parTransId="{1401AB63-1832-4997-AAD9-7F8F851C0F5A}" sibTransId="{FFA05F22-2051-4D2F-985B-BAC812C367B4}"/>
    <dgm:cxn modelId="{97BB9228-E002-414A-91B7-AD2609CD2279}" type="presParOf" srcId="{7FB92C7E-A6D1-4AD1-8994-67F9B0CB5703}" destId="{E92C7AC3-60DE-45D0-ADEF-11C26C527EFF}" srcOrd="0" destOrd="0" presId="urn:microsoft.com/office/officeart/2005/8/layout/chevron2"/>
    <dgm:cxn modelId="{24ECD8AC-F3C2-4FFB-BB2C-1A4CF86D405C}" type="presParOf" srcId="{E92C7AC3-60DE-45D0-ADEF-11C26C527EFF}" destId="{5F544F00-DCD6-48C6-AFDA-BCBC57EB3CD7}" srcOrd="0" destOrd="0" presId="urn:microsoft.com/office/officeart/2005/8/layout/chevron2"/>
    <dgm:cxn modelId="{77121844-62D7-4790-BDE6-01CBEF722DC4}" type="presParOf" srcId="{E92C7AC3-60DE-45D0-ADEF-11C26C527EFF}" destId="{41F896FF-06F0-4AE6-A373-25E57CB7B2F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44F00-DCD6-48C6-AFDA-BCBC57EB3CD7}">
      <dsp:nvSpPr>
        <dsp:cNvPr id="0" name=""/>
        <dsp:cNvSpPr/>
      </dsp:nvSpPr>
      <dsp:spPr>
        <a:xfrm rot="5400000">
          <a:off x="-182879" y="182879"/>
          <a:ext cx="1219200" cy="85344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0" lang="en-US" sz="2400" b="1" i="0" u="none" strike="noStrike" kern="1200" cap="none" spc="0" normalizeH="0" baseline="0" noProof="0" dirty="0">
              <a:ln>
                <a:noFill/>
              </a:ln>
              <a:solidFill>
                <a:srgbClr val="E6E7E9"/>
              </a:solidFill>
              <a:effectLst/>
              <a:uLnTx/>
              <a:uFillTx/>
              <a:latin typeface="Tw Cen MT" panose="020B0602020104020603" pitchFamily="34" charset="0"/>
              <a:ea typeface="+mn-ea"/>
              <a:cs typeface="+mn-cs"/>
            </a:rPr>
            <a:t>1</a:t>
          </a:r>
          <a:endParaRPr lang="vi-VN" sz="2400" kern="1200" dirty="0"/>
        </a:p>
      </dsp:txBody>
      <dsp:txXfrm rot="-5400000">
        <a:off x="1" y="426719"/>
        <a:ext cx="853440" cy="365760"/>
      </dsp:txXfrm>
    </dsp:sp>
    <dsp:sp modelId="{41F896FF-06F0-4AE6-A373-25E57CB7B2FB}">
      <dsp:nvSpPr>
        <dsp:cNvPr id="0" name=""/>
        <dsp:cNvSpPr/>
      </dsp:nvSpPr>
      <dsp:spPr>
        <a:xfrm rot="5400000">
          <a:off x="2074845" y="-1155630"/>
          <a:ext cx="792479" cy="3235292"/>
        </a:xfrm>
        <a:prstGeom prst="round2SameRect">
          <a:avLst/>
        </a:prstGeom>
        <a:solidFill>
          <a:schemeClr val="tx2">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err="1">
              <a:solidFill>
                <a:srgbClr val="FF0000"/>
              </a:solidFill>
              <a:latin typeface="Times New Roman" panose="02020603050405020304" pitchFamily="18" charset="0"/>
              <a:cs typeface="Times New Roman" panose="02020603050405020304" pitchFamily="18" charset="0"/>
            </a:rPr>
            <a:t>Tìm</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hiểu</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về</a:t>
          </a:r>
          <a:r>
            <a:rPr lang="en-US" sz="2400" b="1" kern="1200" dirty="0">
              <a:solidFill>
                <a:srgbClr val="FF0000"/>
              </a:solidFill>
              <a:latin typeface="Times New Roman" panose="02020603050405020304" pitchFamily="18" charset="0"/>
              <a:cs typeface="Times New Roman" panose="02020603050405020304" pitchFamily="18" charset="0"/>
            </a:rPr>
            <a:t> STEAM</a:t>
          </a:r>
          <a:endParaRPr lang="vi-VN" sz="2400" b="1" kern="1200" dirty="0">
            <a:solidFill>
              <a:srgbClr val="FF0000"/>
            </a:solidFill>
            <a:latin typeface="Times New Roman" panose="02020603050405020304" pitchFamily="18" charset="0"/>
            <a:cs typeface="Times New Roman" panose="02020603050405020304" pitchFamily="18" charset="0"/>
          </a:endParaRPr>
        </a:p>
      </dsp:txBody>
      <dsp:txXfrm rot="-5400000">
        <a:off x="853439" y="104462"/>
        <a:ext cx="3196606" cy="7151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44F00-DCD6-48C6-AFDA-BCBC57EB3CD7}">
      <dsp:nvSpPr>
        <dsp:cNvPr id="0" name=""/>
        <dsp:cNvSpPr/>
      </dsp:nvSpPr>
      <dsp:spPr>
        <a:xfrm rot="5400000">
          <a:off x="-182879" y="182879"/>
          <a:ext cx="1219200" cy="85344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0" lang="en-US" sz="2400" b="1" i="0" u="none" strike="noStrike" kern="1200" cap="none" spc="0" normalizeH="0" baseline="0" noProof="0" dirty="0">
              <a:ln>
                <a:noFill/>
              </a:ln>
              <a:solidFill>
                <a:srgbClr val="E6E7E9"/>
              </a:solidFill>
              <a:effectLst/>
              <a:uLnTx/>
              <a:uFillTx/>
              <a:latin typeface="Tw Cen MT" panose="020B0602020104020603" pitchFamily="34" charset="0"/>
              <a:ea typeface="+mn-ea"/>
              <a:cs typeface="+mn-cs"/>
            </a:rPr>
            <a:t>1</a:t>
          </a:r>
          <a:endParaRPr lang="vi-VN" sz="2400" kern="1200" dirty="0"/>
        </a:p>
      </dsp:txBody>
      <dsp:txXfrm rot="-5400000">
        <a:off x="1" y="426719"/>
        <a:ext cx="853440" cy="365760"/>
      </dsp:txXfrm>
    </dsp:sp>
    <dsp:sp modelId="{41F896FF-06F0-4AE6-A373-25E57CB7B2FB}">
      <dsp:nvSpPr>
        <dsp:cNvPr id="0" name=""/>
        <dsp:cNvSpPr/>
      </dsp:nvSpPr>
      <dsp:spPr>
        <a:xfrm rot="5400000">
          <a:off x="2074845" y="-1155630"/>
          <a:ext cx="792479" cy="3235292"/>
        </a:xfrm>
        <a:prstGeom prst="round2SameRect">
          <a:avLst/>
        </a:prstGeom>
        <a:solidFill>
          <a:schemeClr val="tx2">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err="1">
              <a:solidFill>
                <a:srgbClr val="FF0000"/>
              </a:solidFill>
              <a:latin typeface="Times New Roman" panose="02020603050405020304" pitchFamily="18" charset="0"/>
              <a:cs typeface="Times New Roman" panose="02020603050405020304" pitchFamily="18" charset="0"/>
            </a:rPr>
            <a:t>Tìm</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hiểu</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về</a:t>
          </a:r>
          <a:r>
            <a:rPr lang="en-US" sz="2400" b="1" kern="1200" dirty="0">
              <a:solidFill>
                <a:srgbClr val="FF0000"/>
              </a:solidFill>
              <a:latin typeface="Times New Roman" panose="02020603050405020304" pitchFamily="18" charset="0"/>
              <a:cs typeface="Times New Roman" panose="02020603050405020304" pitchFamily="18" charset="0"/>
            </a:rPr>
            <a:t> STEAM</a:t>
          </a:r>
          <a:endParaRPr lang="vi-VN" sz="2400" b="1" kern="1200" dirty="0">
            <a:solidFill>
              <a:srgbClr val="FF0000"/>
            </a:solidFill>
            <a:latin typeface="Times New Roman" panose="02020603050405020304" pitchFamily="18" charset="0"/>
            <a:cs typeface="Times New Roman" panose="02020603050405020304" pitchFamily="18" charset="0"/>
          </a:endParaRPr>
        </a:p>
      </dsp:txBody>
      <dsp:txXfrm rot="-5400000">
        <a:off x="853439" y="104462"/>
        <a:ext cx="3196606" cy="7151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44F00-DCD6-48C6-AFDA-BCBC57EB3CD7}">
      <dsp:nvSpPr>
        <dsp:cNvPr id="0" name=""/>
        <dsp:cNvSpPr/>
      </dsp:nvSpPr>
      <dsp:spPr>
        <a:xfrm rot="5400000">
          <a:off x="-182879" y="182879"/>
          <a:ext cx="1219200" cy="85344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0" lang="en-US" sz="2400" b="1" i="0" u="none" strike="noStrike" kern="1200" cap="none" spc="0" normalizeH="0" baseline="0" noProof="0" dirty="0">
              <a:ln>
                <a:noFill/>
              </a:ln>
              <a:solidFill>
                <a:srgbClr val="E6E7E9"/>
              </a:solidFill>
              <a:effectLst/>
              <a:uLnTx/>
              <a:uFillTx/>
              <a:latin typeface="Tw Cen MT" panose="020B0602020104020603" pitchFamily="34" charset="0"/>
              <a:ea typeface="+mn-ea"/>
              <a:cs typeface="+mn-cs"/>
            </a:rPr>
            <a:t>2</a:t>
          </a:r>
          <a:endParaRPr lang="vi-VN" sz="2400" kern="1200" dirty="0"/>
        </a:p>
      </dsp:txBody>
      <dsp:txXfrm rot="-5400000">
        <a:off x="1" y="426719"/>
        <a:ext cx="853440" cy="365760"/>
      </dsp:txXfrm>
    </dsp:sp>
    <dsp:sp modelId="{41F896FF-06F0-4AE6-A373-25E57CB7B2FB}">
      <dsp:nvSpPr>
        <dsp:cNvPr id="0" name=""/>
        <dsp:cNvSpPr/>
      </dsp:nvSpPr>
      <dsp:spPr>
        <a:xfrm rot="5400000">
          <a:off x="2074845" y="-1155630"/>
          <a:ext cx="792479" cy="3235292"/>
        </a:xfrm>
        <a:prstGeom prst="round2SameRect">
          <a:avLst/>
        </a:prstGeom>
        <a:solidFill>
          <a:schemeClr val="tx2">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nl-NL" sz="2400" b="1" i="1" kern="1200" dirty="0">
              <a:solidFill>
                <a:srgbClr val="FF0000"/>
              </a:solidFill>
              <a:latin typeface="Times New Roman" panose="02020603050405020304" pitchFamily="18" charset="0"/>
              <a:cs typeface="Times New Roman" panose="02020603050405020304" pitchFamily="18" charset="0"/>
            </a:rPr>
            <a:t>Nội dung ứng dụng STEAM phù hợp</a:t>
          </a:r>
          <a:endParaRPr lang="vi-VN" sz="2400" b="1" kern="1200" dirty="0">
            <a:solidFill>
              <a:srgbClr val="FF0000"/>
            </a:solidFill>
            <a:latin typeface="Times New Roman" panose="02020603050405020304" pitchFamily="18" charset="0"/>
            <a:cs typeface="Times New Roman" panose="02020603050405020304" pitchFamily="18" charset="0"/>
          </a:endParaRPr>
        </a:p>
      </dsp:txBody>
      <dsp:txXfrm rot="-5400000">
        <a:off x="853439" y="104462"/>
        <a:ext cx="3196606" cy="7151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44F00-DCD6-48C6-AFDA-BCBC57EB3CD7}">
      <dsp:nvSpPr>
        <dsp:cNvPr id="0" name=""/>
        <dsp:cNvSpPr/>
      </dsp:nvSpPr>
      <dsp:spPr>
        <a:xfrm rot="5400000">
          <a:off x="-152885" y="152885"/>
          <a:ext cx="1019234" cy="71346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0" lang="en-US" sz="2000" b="1" i="0" u="none" strike="noStrike" kern="1200" cap="none" spc="0" normalizeH="0" baseline="0" noProof="0" dirty="0">
              <a:ln>
                <a:noFill/>
              </a:ln>
              <a:solidFill>
                <a:srgbClr val="E6E7E9"/>
              </a:solidFill>
              <a:effectLst/>
              <a:uLnTx/>
              <a:uFillTx/>
              <a:latin typeface="Tw Cen MT" panose="020B0602020104020603" pitchFamily="34" charset="0"/>
              <a:ea typeface="+mn-ea"/>
              <a:cs typeface="+mn-cs"/>
            </a:rPr>
            <a:t>2</a:t>
          </a:r>
          <a:endParaRPr lang="vi-VN" sz="2000" kern="1200" dirty="0"/>
        </a:p>
      </dsp:txBody>
      <dsp:txXfrm rot="-5400000">
        <a:off x="1" y="356732"/>
        <a:ext cx="713463" cy="305771"/>
      </dsp:txXfrm>
    </dsp:sp>
    <dsp:sp modelId="{41F896FF-06F0-4AE6-A373-25E57CB7B2FB}">
      <dsp:nvSpPr>
        <dsp:cNvPr id="0" name=""/>
        <dsp:cNvSpPr/>
      </dsp:nvSpPr>
      <dsp:spPr>
        <a:xfrm rot="5400000">
          <a:off x="3310102" y="-2541650"/>
          <a:ext cx="662502" cy="5855779"/>
        </a:xfrm>
        <a:prstGeom prst="round2SameRect">
          <a:avLst/>
        </a:prstGeom>
        <a:solidFill>
          <a:schemeClr val="tx2">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nl-NL" sz="2400" b="1" i="1" kern="1200" dirty="0">
              <a:solidFill>
                <a:srgbClr val="FF0000"/>
              </a:solidFill>
              <a:latin typeface="Times New Roman" panose="02020603050405020304" pitchFamily="18" charset="0"/>
              <a:cs typeface="Times New Roman" panose="02020603050405020304" pitchFamily="18" charset="0"/>
            </a:rPr>
            <a:t>Nội dung ứng dụng STEAM phù hợp</a:t>
          </a:r>
          <a:endParaRPr lang="vi-VN" sz="2400" b="1" kern="1200" dirty="0">
            <a:solidFill>
              <a:srgbClr val="FF0000"/>
            </a:solidFill>
            <a:latin typeface="Times New Roman" panose="02020603050405020304" pitchFamily="18" charset="0"/>
            <a:cs typeface="Times New Roman" panose="02020603050405020304" pitchFamily="18" charset="0"/>
          </a:endParaRPr>
        </a:p>
      </dsp:txBody>
      <dsp:txXfrm rot="-5400000">
        <a:off x="713464" y="87329"/>
        <a:ext cx="5823438" cy="5978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44F00-DCD6-48C6-AFDA-BCBC57EB3CD7}">
      <dsp:nvSpPr>
        <dsp:cNvPr id="0" name=""/>
        <dsp:cNvSpPr/>
      </dsp:nvSpPr>
      <dsp:spPr>
        <a:xfrm rot="5400000">
          <a:off x="-182879" y="182879"/>
          <a:ext cx="1219200" cy="85344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3</a:t>
          </a:r>
          <a:endParaRPr lang="vi-VN" sz="2400" kern="1200" dirty="0"/>
        </a:p>
      </dsp:txBody>
      <dsp:txXfrm rot="-5400000">
        <a:off x="1" y="426719"/>
        <a:ext cx="853440" cy="365760"/>
      </dsp:txXfrm>
    </dsp:sp>
    <dsp:sp modelId="{41F896FF-06F0-4AE6-A373-25E57CB7B2FB}">
      <dsp:nvSpPr>
        <dsp:cNvPr id="0" name=""/>
        <dsp:cNvSpPr/>
      </dsp:nvSpPr>
      <dsp:spPr>
        <a:xfrm rot="5400000">
          <a:off x="3391302" y="-2472086"/>
          <a:ext cx="792479" cy="5868203"/>
        </a:xfrm>
        <a:prstGeom prst="round2SameRect">
          <a:avLst/>
        </a:prstGeom>
        <a:solidFill>
          <a:schemeClr val="tx2">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nl-NL" sz="2400" b="1" i="1" kern="1200" dirty="0">
              <a:solidFill>
                <a:srgbClr val="FF0000"/>
              </a:solidFill>
              <a:latin typeface="Times New Roman" panose="02020603050405020304" pitchFamily="18" charset="0"/>
              <a:cs typeface="Times New Roman" panose="02020603050405020304" pitchFamily="18" charset="0"/>
            </a:rPr>
            <a:t>Lồng ghép STEAM trong hoạt động học</a:t>
          </a:r>
          <a:endParaRPr lang="vi-VN" sz="2400" b="1" kern="1200" dirty="0">
            <a:solidFill>
              <a:srgbClr val="FF0000"/>
            </a:solidFill>
            <a:latin typeface="Times New Roman" panose="02020603050405020304" pitchFamily="18" charset="0"/>
            <a:cs typeface="Times New Roman" panose="02020603050405020304" pitchFamily="18" charset="0"/>
          </a:endParaRPr>
        </a:p>
      </dsp:txBody>
      <dsp:txXfrm rot="-5400000">
        <a:off x="853440" y="104462"/>
        <a:ext cx="5829517" cy="7151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44F00-DCD6-48C6-AFDA-BCBC57EB3CD7}">
      <dsp:nvSpPr>
        <dsp:cNvPr id="0" name=""/>
        <dsp:cNvSpPr/>
      </dsp:nvSpPr>
      <dsp:spPr>
        <a:xfrm rot="5400000">
          <a:off x="-182879" y="182879"/>
          <a:ext cx="1219200" cy="85344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4</a:t>
          </a:r>
          <a:endParaRPr lang="vi-VN" sz="2400" kern="1200" dirty="0"/>
        </a:p>
      </dsp:txBody>
      <dsp:txXfrm rot="-5400000">
        <a:off x="1" y="426719"/>
        <a:ext cx="853440" cy="365760"/>
      </dsp:txXfrm>
    </dsp:sp>
    <dsp:sp modelId="{41F896FF-06F0-4AE6-A373-25E57CB7B2FB}">
      <dsp:nvSpPr>
        <dsp:cNvPr id="0" name=""/>
        <dsp:cNvSpPr/>
      </dsp:nvSpPr>
      <dsp:spPr>
        <a:xfrm rot="5400000">
          <a:off x="3391302" y="-2472086"/>
          <a:ext cx="792479" cy="5868203"/>
        </a:xfrm>
        <a:prstGeom prst="round2SameRect">
          <a:avLst/>
        </a:prstGeom>
        <a:solidFill>
          <a:schemeClr val="tx2">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nl-NL" sz="2400" b="1" i="1" kern="1200" dirty="0">
              <a:solidFill>
                <a:srgbClr val="FF0000"/>
              </a:solidFill>
              <a:latin typeface="Times New Roman" panose="02020603050405020304" pitchFamily="18" charset="0"/>
              <a:cs typeface="Times New Roman" panose="02020603050405020304" pitchFamily="18" charset="0"/>
            </a:rPr>
            <a:t>Lồng ghép STEAM trong hoạt động khác</a:t>
          </a:r>
          <a:endParaRPr lang="vi-VN" sz="2400" b="1" kern="1200" dirty="0">
            <a:solidFill>
              <a:srgbClr val="FF0000"/>
            </a:solidFill>
            <a:latin typeface="Times New Roman" panose="02020603050405020304" pitchFamily="18" charset="0"/>
            <a:cs typeface="Times New Roman" panose="02020603050405020304" pitchFamily="18" charset="0"/>
          </a:endParaRPr>
        </a:p>
      </dsp:txBody>
      <dsp:txXfrm rot="-5400000">
        <a:off x="853440" y="104462"/>
        <a:ext cx="5829517" cy="7151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44F00-DCD6-48C6-AFDA-BCBC57EB3CD7}">
      <dsp:nvSpPr>
        <dsp:cNvPr id="0" name=""/>
        <dsp:cNvSpPr/>
      </dsp:nvSpPr>
      <dsp:spPr>
        <a:xfrm rot="5400000">
          <a:off x="-182879" y="182879"/>
          <a:ext cx="1219200" cy="85344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4</a:t>
          </a:r>
          <a:endParaRPr lang="vi-VN" sz="2400" kern="1200" dirty="0"/>
        </a:p>
      </dsp:txBody>
      <dsp:txXfrm rot="-5400000">
        <a:off x="1" y="426719"/>
        <a:ext cx="853440" cy="365760"/>
      </dsp:txXfrm>
    </dsp:sp>
    <dsp:sp modelId="{41F896FF-06F0-4AE6-A373-25E57CB7B2FB}">
      <dsp:nvSpPr>
        <dsp:cNvPr id="0" name=""/>
        <dsp:cNvSpPr/>
      </dsp:nvSpPr>
      <dsp:spPr>
        <a:xfrm rot="5400000">
          <a:off x="3391302" y="-2472086"/>
          <a:ext cx="792479" cy="5868203"/>
        </a:xfrm>
        <a:prstGeom prst="round2SameRect">
          <a:avLst/>
        </a:prstGeom>
        <a:solidFill>
          <a:schemeClr val="tx2">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nl-NL" sz="2400" b="1" i="1" kern="1200" dirty="0">
              <a:solidFill>
                <a:srgbClr val="FF0000"/>
              </a:solidFill>
              <a:latin typeface="Times New Roman" panose="02020603050405020304" pitchFamily="18" charset="0"/>
              <a:cs typeface="Times New Roman" panose="02020603050405020304" pitchFamily="18" charset="0"/>
            </a:rPr>
            <a:t>Lồng ghép STEAM trong hoạt động khác</a:t>
          </a:r>
          <a:endParaRPr lang="vi-VN" sz="2400" b="1" kern="1200" dirty="0">
            <a:solidFill>
              <a:srgbClr val="FF0000"/>
            </a:solidFill>
            <a:latin typeface="Times New Roman" panose="02020603050405020304" pitchFamily="18" charset="0"/>
            <a:cs typeface="Times New Roman" panose="02020603050405020304" pitchFamily="18" charset="0"/>
          </a:endParaRPr>
        </a:p>
      </dsp:txBody>
      <dsp:txXfrm rot="-5400000">
        <a:off x="853440" y="104462"/>
        <a:ext cx="5829517" cy="7151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44F00-DCD6-48C6-AFDA-BCBC57EB3CD7}">
      <dsp:nvSpPr>
        <dsp:cNvPr id="0" name=""/>
        <dsp:cNvSpPr/>
      </dsp:nvSpPr>
      <dsp:spPr>
        <a:xfrm rot="5400000">
          <a:off x="-182879" y="182879"/>
          <a:ext cx="1219200" cy="85344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5</a:t>
          </a:r>
          <a:endParaRPr lang="vi-VN" sz="2400" kern="1200" dirty="0"/>
        </a:p>
      </dsp:txBody>
      <dsp:txXfrm rot="-5400000">
        <a:off x="1" y="426719"/>
        <a:ext cx="853440" cy="365760"/>
      </dsp:txXfrm>
    </dsp:sp>
    <dsp:sp modelId="{41F896FF-06F0-4AE6-A373-25E57CB7B2FB}">
      <dsp:nvSpPr>
        <dsp:cNvPr id="0" name=""/>
        <dsp:cNvSpPr/>
      </dsp:nvSpPr>
      <dsp:spPr>
        <a:xfrm rot="5400000">
          <a:off x="3613552" y="-2694336"/>
          <a:ext cx="792479" cy="6312704"/>
        </a:xfrm>
        <a:prstGeom prst="round2SameRect">
          <a:avLst/>
        </a:prstGeom>
        <a:solidFill>
          <a:schemeClr val="tx2">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nl-NL" sz="2800" b="1" i="1" kern="1200" dirty="0">
              <a:solidFill>
                <a:srgbClr val="FF0000"/>
              </a:solidFill>
              <a:latin typeface="Times New Roman" panose="02020603050405020304" pitchFamily="18" charset="0"/>
              <a:cs typeface="Times New Roman" panose="02020603050405020304" pitchFamily="18" charset="0"/>
            </a:rPr>
            <a:t>Tuyên truyền, kết hợp với phụ huynh</a:t>
          </a:r>
          <a:endParaRPr lang="vi-VN" sz="2800" b="1" kern="1200" dirty="0">
            <a:solidFill>
              <a:srgbClr val="FF0000"/>
            </a:solidFill>
            <a:latin typeface="Times New Roman" panose="02020603050405020304" pitchFamily="18" charset="0"/>
            <a:cs typeface="Times New Roman" panose="02020603050405020304" pitchFamily="18" charset="0"/>
          </a:endParaRPr>
        </a:p>
      </dsp:txBody>
      <dsp:txXfrm rot="-5400000">
        <a:off x="853440" y="104462"/>
        <a:ext cx="6274018" cy="71510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B12CE4-8A60-4858-8A53-6802062DBD86}" type="datetimeFigureOut">
              <a:rPr lang="en-US" smtClean="0"/>
              <a:t>16/10/2024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33A40C-7DE2-45BA-A268-6AFF559415D3}" type="slidenum">
              <a:rPr lang="en-US" smtClean="0"/>
              <a:t>‹#›</a:t>
            </a:fld>
            <a:endParaRPr lang="en-US"/>
          </a:p>
        </p:txBody>
      </p:sp>
    </p:spTree>
    <p:extLst>
      <p:ext uri="{BB962C8B-B14F-4D97-AF65-F5344CB8AC3E}">
        <p14:creationId xmlns:p14="http://schemas.microsoft.com/office/powerpoint/2010/main" val="422894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A97B2D7-2286-4284-957E-562407EA096C}" type="datetimeFigureOut">
              <a:rPr lang="en-US" smtClean="0"/>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C542B-6BB4-43EB-B506-6D5F211FF31D}" type="slidenum">
              <a:rPr lang="en-US" smtClean="0"/>
              <a:t>‹#›</a:t>
            </a:fld>
            <a:endParaRPr lang="en-US"/>
          </a:p>
        </p:txBody>
      </p:sp>
    </p:spTree>
    <p:extLst>
      <p:ext uri="{BB962C8B-B14F-4D97-AF65-F5344CB8AC3E}">
        <p14:creationId xmlns:p14="http://schemas.microsoft.com/office/powerpoint/2010/main" val="2260794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97B2D7-2286-4284-957E-562407EA096C}" type="datetimeFigureOut">
              <a:rPr lang="en-US" smtClean="0"/>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C542B-6BB4-43EB-B506-6D5F211FF31D}" type="slidenum">
              <a:rPr lang="en-US" smtClean="0"/>
              <a:t>‹#›</a:t>
            </a:fld>
            <a:endParaRPr lang="en-US"/>
          </a:p>
        </p:txBody>
      </p:sp>
    </p:spTree>
    <p:extLst>
      <p:ext uri="{BB962C8B-B14F-4D97-AF65-F5344CB8AC3E}">
        <p14:creationId xmlns:p14="http://schemas.microsoft.com/office/powerpoint/2010/main" val="3663568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97B2D7-2286-4284-957E-562407EA096C}" type="datetimeFigureOut">
              <a:rPr lang="en-US" smtClean="0"/>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C542B-6BB4-43EB-B506-6D5F211FF31D}" type="slidenum">
              <a:rPr lang="en-US" smtClean="0"/>
              <a:t>‹#›</a:t>
            </a:fld>
            <a:endParaRPr lang="en-US"/>
          </a:p>
        </p:txBody>
      </p:sp>
    </p:spTree>
    <p:extLst>
      <p:ext uri="{BB962C8B-B14F-4D97-AF65-F5344CB8AC3E}">
        <p14:creationId xmlns:p14="http://schemas.microsoft.com/office/powerpoint/2010/main" val="3573958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97B2D7-2286-4284-957E-562407EA096C}" type="datetimeFigureOut">
              <a:rPr lang="en-US" smtClean="0"/>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C542B-6BB4-43EB-B506-6D5F211FF31D}" type="slidenum">
              <a:rPr lang="en-US" smtClean="0"/>
              <a:t>‹#›</a:t>
            </a:fld>
            <a:endParaRPr lang="en-US"/>
          </a:p>
        </p:txBody>
      </p:sp>
    </p:spTree>
    <p:extLst>
      <p:ext uri="{BB962C8B-B14F-4D97-AF65-F5344CB8AC3E}">
        <p14:creationId xmlns:p14="http://schemas.microsoft.com/office/powerpoint/2010/main" val="4032761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97B2D7-2286-4284-957E-562407EA096C}" type="datetimeFigureOut">
              <a:rPr lang="en-US" smtClean="0"/>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C542B-6BB4-43EB-B506-6D5F211FF31D}" type="slidenum">
              <a:rPr lang="en-US" smtClean="0"/>
              <a:t>‹#›</a:t>
            </a:fld>
            <a:endParaRPr lang="en-US"/>
          </a:p>
        </p:txBody>
      </p:sp>
    </p:spTree>
    <p:extLst>
      <p:ext uri="{BB962C8B-B14F-4D97-AF65-F5344CB8AC3E}">
        <p14:creationId xmlns:p14="http://schemas.microsoft.com/office/powerpoint/2010/main" val="832771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97B2D7-2286-4284-957E-562407EA096C}" type="datetimeFigureOut">
              <a:rPr lang="en-US" smtClean="0"/>
              <a:t>16/10/2024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C542B-6BB4-43EB-B506-6D5F211FF31D}" type="slidenum">
              <a:rPr lang="en-US" smtClean="0"/>
              <a:t>‹#›</a:t>
            </a:fld>
            <a:endParaRPr lang="en-US"/>
          </a:p>
        </p:txBody>
      </p:sp>
    </p:spTree>
    <p:extLst>
      <p:ext uri="{BB962C8B-B14F-4D97-AF65-F5344CB8AC3E}">
        <p14:creationId xmlns:p14="http://schemas.microsoft.com/office/powerpoint/2010/main" val="3494495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97B2D7-2286-4284-957E-562407EA096C}" type="datetimeFigureOut">
              <a:rPr lang="en-US" smtClean="0"/>
              <a:t>16/10/2024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0C542B-6BB4-43EB-B506-6D5F211FF31D}" type="slidenum">
              <a:rPr lang="en-US" smtClean="0"/>
              <a:t>‹#›</a:t>
            </a:fld>
            <a:endParaRPr lang="en-US"/>
          </a:p>
        </p:txBody>
      </p:sp>
    </p:spTree>
    <p:extLst>
      <p:ext uri="{BB962C8B-B14F-4D97-AF65-F5344CB8AC3E}">
        <p14:creationId xmlns:p14="http://schemas.microsoft.com/office/powerpoint/2010/main" val="1323133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97B2D7-2286-4284-957E-562407EA096C}" type="datetimeFigureOut">
              <a:rPr lang="en-US" smtClean="0"/>
              <a:t>16/10/2024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0C542B-6BB4-43EB-B506-6D5F211FF31D}" type="slidenum">
              <a:rPr lang="en-US" smtClean="0"/>
              <a:t>‹#›</a:t>
            </a:fld>
            <a:endParaRPr lang="en-US"/>
          </a:p>
        </p:txBody>
      </p:sp>
    </p:spTree>
    <p:extLst>
      <p:ext uri="{BB962C8B-B14F-4D97-AF65-F5344CB8AC3E}">
        <p14:creationId xmlns:p14="http://schemas.microsoft.com/office/powerpoint/2010/main" val="21981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97B2D7-2286-4284-957E-562407EA096C}" type="datetimeFigureOut">
              <a:rPr lang="en-US" smtClean="0"/>
              <a:t>16/10/2024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0C542B-6BB4-43EB-B506-6D5F211FF31D}" type="slidenum">
              <a:rPr lang="en-US" smtClean="0"/>
              <a:t>‹#›</a:t>
            </a:fld>
            <a:endParaRPr lang="en-US"/>
          </a:p>
        </p:txBody>
      </p:sp>
    </p:spTree>
    <p:extLst>
      <p:ext uri="{BB962C8B-B14F-4D97-AF65-F5344CB8AC3E}">
        <p14:creationId xmlns:p14="http://schemas.microsoft.com/office/powerpoint/2010/main" val="2018360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97B2D7-2286-4284-957E-562407EA096C}" type="datetimeFigureOut">
              <a:rPr lang="en-US" smtClean="0"/>
              <a:t>16/10/2024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C542B-6BB4-43EB-B506-6D5F211FF31D}" type="slidenum">
              <a:rPr lang="en-US" smtClean="0"/>
              <a:t>‹#›</a:t>
            </a:fld>
            <a:endParaRPr lang="en-US"/>
          </a:p>
        </p:txBody>
      </p:sp>
    </p:spTree>
    <p:extLst>
      <p:ext uri="{BB962C8B-B14F-4D97-AF65-F5344CB8AC3E}">
        <p14:creationId xmlns:p14="http://schemas.microsoft.com/office/powerpoint/2010/main" val="3848393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97B2D7-2286-4284-957E-562407EA096C}" type="datetimeFigureOut">
              <a:rPr lang="en-US" smtClean="0"/>
              <a:t>16/10/2024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C542B-6BB4-43EB-B506-6D5F211FF31D}" type="slidenum">
              <a:rPr lang="en-US" smtClean="0"/>
              <a:t>‹#›</a:t>
            </a:fld>
            <a:endParaRPr lang="en-US"/>
          </a:p>
        </p:txBody>
      </p:sp>
    </p:spTree>
    <p:extLst>
      <p:ext uri="{BB962C8B-B14F-4D97-AF65-F5344CB8AC3E}">
        <p14:creationId xmlns:p14="http://schemas.microsoft.com/office/powerpoint/2010/main" val="616051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97B2D7-2286-4284-957E-562407EA096C}" type="datetimeFigureOut">
              <a:rPr lang="en-US" smtClean="0"/>
              <a:t>16/10/2024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0C542B-6BB4-43EB-B506-6D5F211FF31D}" type="slidenum">
              <a:rPr lang="en-US" smtClean="0"/>
              <a:t>‹#›</a:t>
            </a:fld>
            <a:endParaRPr lang="en-US"/>
          </a:p>
        </p:txBody>
      </p:sp>
    </p:spTree>
    <p:extLst>
      <p:ext uri="{BB962C8B-B14F-4D97-AF65-F5344CB8AC3E}">
        <p14:creationId xmlns:p14="http://schemas.microsoft.com/office/powerpoint/2010/main" val="3012382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Layout" Target="../diagrams/layout6.xml"/><Relationship Id="rId7" Type="http://schemas.openxmlformats.org/officeDocument/2006/relationships/image" Target="../media/image19.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image" Target="../media/image23.jpeg"/><Relationship Id="rId5" Type="http://schemas.openxmlformats.org/officeDocument/2006/relationships/diagramColors" Target="../diagrams/colors6.xml"/><Relationship Id="rId10" Type="http://schemas.openxmlformats.org/officeDocument/2006/relationships/image" Target="../media/image22.jpeg"/><Relationship Id="rId4" Type="http://schemas.openxmlformats.org/officeDocument/2006/relationships/diagramQuickStyle" Target="../diagrams/quickStyle6.xml"/><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7.xml"/><Relationship Id="rId7" Type="http://schemas.openxmlformats.org/officeDocument/2006/relationships/image" Target="../media/image24.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8.xml"/><Relationship Id="rId7" Type="http://schemas.openxmlformats.org/officeDocument/2006/relationships/image" Target="../media/image27.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Layout" Target="../diagrams/layout1.xml"/><Relationship Id="rId7" Type="http://schemas.openxmlformats.org/officeDocument/2006/relationships/image" Target="../media/image8.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2.xml"/><Relationship Id="rId7" Type="http://schemas.openxmlformats.org/officeDocument/2006/relationships/image" Target="../media/image10.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3.xml"/><Relationship Id="rId7" Type="http://schemas.openxmlformats.org/officeDocument/2006/relationships/image" Target="../media/image1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microsoft.com/office/2007/relationships/hdphoto" Target="../media/hdphoto2.wdp"/><Relationship Id="rId4" Type="http://schemas.openxmlformats.org/officeDocument/2006/relationships/diagramQuickStyle" Target="../diagrams/quickStyle3.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5.xml"/><Relationship Id="rId7" Type="http://schemas.openxmlformats.org/officeDocument/2006/relationships/image" Target="../media/image16.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24943" y="139604"/>
            <a:ext cx="4942115" cy="923330"/>
          </a:xfrm>
          <a:prstGeom prst="rect">
            <a:avLst/>
          </a:prstGeom>
        </p:spPr>
        <p:txBody>
          <a:bodyPr wrap="square">
            <a:spAutoFit/>
          </a:bodyPr>
          <a:lstStyle/>
          <a:p>
            <a:pPr algn="ctr"/>
            <a:r>
              <a:rPr lang="en-US" dirty="0">
                <a:latin typeface="Times New Roman" pitchFamily="18" charset="0"/>
                <a:cs typeface="Times New Roman" pitchFamily="18" charset="0"/>
              </a:rPr>
              <a:t>UBND QUẬN LONG BIÊN</a:t>
            </a:r>
          </a:p>
          <a:p>
            <a:pPr algn="ctr"/>
            <a:r>
              <a:rPr lang="en-US" b="1" dirty="0">
                <a:latin typeface="Times New Roman" pitchFamily="18" charset="0"/>
                <a:cs typeface="Times New Roman" pitchFamily="18" charset="0"/>
              </a:rPr>
              <a:t>TRƯỜNG MẦM NON HOA HƯỚNG DƯƠNG</a:t>
            </a:r>
          </a:p>
          <a:p>
            <a:pPr algn="ctr"/>
            <a:endParaRPr lang="en-US" b="1" dirty="0">
              <a:latin typeface="Times New Roman" pitchFamily="18" charset="0"/>
              <a:cs typeface="Times New Roman" pitchFamily="18" charset="0"/>
            </a:endParaRPr>
          </a:p>
        </p:txBody>
      </p:sp>
      <p:sp>
        <p:nvSpPr>
          <p:cNvPr id="8" name="Rectangle 7"/>
          <p:cNvSpPr/>
          <p:nvPr/>
        </p:nvSpPr>
        <p:spPr>
          <a:xfrm>
            <a:off x="1251555" y="2206452"/>
            <a:ext cx="9958933" cy="4185761"/>
          </a:xfrm>
          <a:prstGeom prst="rect">
            <a:avLst/>
          </a:prstGeom>
        </p:spPr>
        <p:txBody>
          <a:bodyPr wrap="square">
            <a:spAutoFit/>
          </a:bodyPr>
          <a:lstStyle/>
          <a:p>
            <a:pPr algn="ctr">
              <a:lnSpc>
                <a:spcPct val="150000"/>
              </a:lnSpc>
            </a:pPr>
            <a:r>
              <a:rPr lang="en-US" sz="3600" b="1" dirty="0">
                <a:solidFill>
                  <a:srgbClr val="FF0000"/>
                </a:solidFill>
                <a:latin typeface="Times New Roman" pitchFamily="18" charset="0"/>
                <a:cs typeface="Times New Roman" pitchFamily="18" charset="0"/>
              </a:rPr>
              <a:t>THUYẾT TRÌNH</a:t>
            </a:r>
          </a:p>
          <a:p>
            <a:pPr algn="ctr">
              <a:lnSpc>
                <a:spcPct val="150000"/>
              </a:lnSpc>
            </a:pPr>
            <a:r>
              <a:rPr lang="en-US" sz="2400" b="1" i="1" dirty="0">
                <a:solidFill>
                  <a:srgbClr val="0000FF"/>
                </a:solidFill>
                <a:latin typeface="Times New Roman" panose="02020603050405020304" pitchFamily="18" charset="0"/>
                <a:ea typeface="Calibri" panose="020F0502020204030204" pitchFamily="34" charset="0"/>
              </a:rPr>
              <a:t>MỘT SỐ KINH NGHIỆM LỒNG GHÉP STEAM VÀO CÁC HOẠT ĐỘNG </a:t>
            </a:r>
          </a:p>
          <a:p>
            <a:pPr algn="ctr">
              <a:lnSpc>
                <a:spcPct val="150000"/>
              </a:lnSpc>
            </a:pPr>
            <a:r>
              <a:rPr lang="en-US" sz="2400" b="1" i="1" dirty="0">
                <a:solidFill>
                  <a:srgbClr val="0000FF"/>
                </a:solidFill>
                <a:latin typeface="Times New Roman" panose="02020603050405020304" pitchFamily="18" charset="0"/>
                <a:ea typeface="Calibri" panose="020F0502020204030204" pitchFamily="34" charset="0"/>
              </a:rPr>
              <a:t>CHO TRẺ 5-6 TUỔI Ở TRƯỜNG MẦM NON</a:t>
            </a:r>
          </a:p>
          <a:p>
            <a:pPr algn="ctr">
              <a:lnSpc>
                <a:spcPct val="150000"/>
              </a:lnSpc>
            </a:pPr>
            <a:endParaRPr lang="en-US" sz="1600" b="1" dirty="0">
              <a:solidFill>
                <a:schemeClr val="tx2"/>
              </a:solidFill>
              <a:latin typeface="Times New Roman" pitchFamily="18" charset="0"/>
              <a:cs typeface="Times New Roman" pitchFamily="18" charset="0"/>
            </a:endParaRPr>
          </a:p>
          <a:p>
            <a:pPr algn="ctr">
              <a:lnSpc>
                <a:spcPct val="150000"/>
              </a:lnSpc>
            </a:pPr>
            <a:endParaRPr lang="en-US" sz="1600" b="1" dirty="0">
              <a:solidFill>
                <a:schemeClr val="tx2"/>
              </a:solidFill>
              <a:latin typeface="Times New Roman" pitchFamily="18" charset="0"/>
              <a:cs typeface="Times New Roman" pitchFamily="18" charset="0"/>
            </a:endParaRPr>
          </a:p>
          <a:p>
            <a:pPr algn="ctr"/>
            <a:r>
              <a:rPr lang="en-US" sz="2400" b="1" i="1" dirty="0" err="1">
                <a:solidFill>
                  <a:srgbClr val="C00000"/>
                </a:solidFill>
                <a:latin typeface="Times New Roman" pitchFamily="18" charset="0"/>
                <a:cs typeface="Times New Roman" pitchFamily="18" charset="0"/>
              </a:rPr>
              <a:t>Giáo</a:t>
            </a:r>
            <a:r>
              <a:rPr lang="en-US" sz="2400" b="1" i="1" dirty="0">
                <a:solidFill>
                  <a:srgbClr val="C00000"/>
                </a:solidFill>
                <a:latin typeface="Times New Roman" pitchFamily="18" charset="0"/>
                <a:cs typeface="Times New Roman" pitchFamily="18" charset="0"/>
              </a:rPr>
              <a:t> </a:t>
            </a:r>
            <a:r>
              <a:rPr lang="en-US" sz="2400" b="1" i="1" dirty="0" err="1">
                <a:solidFill>
                  <a:srgbClr val="C00000"/>
                </a:solidFill>
                <a:latin typeface="Times New Roman" pitchFamily="18" charset="0"/>
                <a:cs typeface="Times New Roman" pitchFamily="18" charset="0"/>
              </a:rPr>
              <a:t>viên</a:t>
            </a:r>
            <a:r>
              <a:rPr lang="en-US" sz="2400" b="1" i="1" dirty="0">
                <a:solidFill>
                  <a:srgbClr val="C00000"/>
                </a:solidFill>
                <a:latin typeface="Times New Roman" pitchFamily="18" charset="0"/>
                <a:cs typeface="Times New Roman" pitchFamily="18" charset="0"/>
              </a:rPr>
              <a:t>: Vũ Thị Ngọc Anh</a:t>
            </a:r>
          </a:p>
          <a:p>
            <a:pPr algn="ctr"/>
            <a:endParaRPr lang="en-US" sz="2400" b="1" dirty="0">
              <a:solidFill>
                <a:srgbClr val="FF0000"/>
              </a:solidFill>
              <a:latin typeface="Times New Roman" pitchFamily="18" charset="0"/>
              <a:cs typeface="Times New Roman" pitchFamily="18" charset="0"/>
            </a:endParaRPr>
          </a:p>
          <a:p>
            <a:pPr algn="ctr"/>
            <a:endParaRPr lang="en-US" sz="2400" b="1" dirty="0">
              <a:solidFill>
                <a:srgbClr val="FF0000"/>
              </a:solidFill>
              <a:latin typeface="Times New Roman" pitchFamily="18" charset="0"/>
              <a:cs typeface="Times New Roman" pitchFamily="18" charset="0"/>
            </a:endParaRPr>
          </a:p>
          <a:p>
            <a:pPr algn="ctr"/>
            <a:r>
              <a:rPr lang="en-US" sz="2000" b="1" dirty="0" err="1">
                <a:solidFill>
                  <a:srgbClr val="FF0000"/>
                </a:solidFill>
                <a:latin typeface="Times New Roman" pitchFamily="18" charset="0"/>
                <a:cs typeface="Times New Roman" pitchFamily="18" charset="0"/>
              </a:rPr>
              <a:t>Năm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học</a:t>
            </a:r>
            <a:r>
              <a:rPr lang="en-US" sz="2000" b="1" dirty="0">
                <a:solidFill>
                  <a:srgbClr val="FF0000"/>
                </a:solidFill>
                <a:latin typeface="Times New Roman" pitchFamily="18" charset="0"/>
                <a:cs typeface="Times New Roman" pitchFamily="18" charset="0"/>
              </a:rPr>
              <a:t>: 2024-2025</a:t>
            </a:r>
            <a:endParaRPr lang="en-US" sz="2400" b="1" dirty="0">
              <a:solidFill>
                <a:srgbClr val="FF0000"/>
              </a:solidFill>
              <a:latin typeface="Times New Roman" pitchFamily="18" charset="0"/>
              <a:cs typeface="Times New Roman" pitchFamily="18" charset="0"/>
            </a:endParaRPr>
          </a:p>
        </p:txBody>
      </p:sp>
      <p:sp>
        <p:nvSpPr>
          <p:cNvPr id="9" name="Flowchart: Connector 8">
            <a:extLst>
              <a:ext uri="{FF2B5EF4-FFF2-40B4-BE49-F238E27FC236}">
                <a16:creationId xmlns:a16="http://schemas.microsoft.com/office/drawing/2014/main" id="{562CD856-5661-D556-936D-74B6FF857EEE}"/>
              </a:ext>
            </a:extLst>
          </p:cNvPr>
          <p:cNvSpPr/>
          <p:nvPr/>
        </p:nvSpPr>
        <p:spPr>
          <a:xfrm>
            <a:off x="-76200" y="5963735"/>
            <a:ext cx="1066800" cy="1066800"/>
          </a:xfrm>
          <a:prstGeom prst="flowChartConnector">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lowchart: Connector 9">
            <a:extLst>
              <a:ext uri="{FF2B5EF4-FFF2-40B4-BE49-F238E27FC236}">
                <a16:creationId xmlns:a16="http://schemas.microsoft.com/office/drawing/2014/main" id="{CC20119E-2816-C0DD-5CF1-CBFE80041589}"/>
              </a:ext>
            </a:extLst>
          </p:cNvPr>
          <p:cNvSpPr/>
          <p:nvPr/>
        </p:nvSpPr>
        <p:spPr>
          <a:xfrm>
            <a:off x="848184" y="5923188"/>
            <a:ext cx="1066800" cy="1066800"/>
          </a:xfrm>
          <a:prstGeom prst="flowChartConnector">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Flowchart: Connector 10">
            <a:extLst>
              <a:ext uri="{FF2B5EF4-FFF2-40B4-BE49-F238E27FC236}">
                <a16:creationId xmlns:a16="http://schemas.microsoft.com/office/drawing/2014/main" id="{977AA296-1579-CF82-5B6A-0696A2C4A47C}"/>
              </a:ext>
            </a:extLst>
          </p:cNvPr>
          <p:cNvSpPr/>
          <p:nvPr/>
        </p:nvSpPr>
        <p:spPr>
          <a:xfrm>
            <a:off x="11049000" y="-179448"/>
            <a:ext cx="1166039" cy="1168703"/>
          </a:xfrm>
          <a:prstGeom prst="flowChartConnector">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Flowchart: Connector 11">
            <a:extLst>
              <a:ext uri="{FF2B5EF4-FFF2-40B4-BE49-F238E27FC236}">
                <a16:creationId xmlns:a16="http://schemas.microsoft.com/office/drawing/2014/main" id="{5949B623-DB7D-AE5B-CA54-EEE2F74AF826}"/>
              </a:ext>
            </a:extLst>
          </p:cNvPr>
          <p:cNvSpPr/>
          <p:nvPr/>
        </p:nvSpPr>
        <p:spPr>
          <a:xfrm>
            <a:off x="10148037" y="-96934"/>
            <a:ext cx="1166039" cy="1168703"/>
          </a:xfrm>
          <a:prstGeom prst="flowChartConnector">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Graphic 3" descr="Two wedding rings">
            <a:extLst>
              <a:ext uri="{FF2B5EF4-FFF2-40B4-BE49-F238E27FC236}">
                <a16:creationId xmlns:a16="http://schemas.microsoft.com/office/drawing/2014/main" id="{845C9650-FAC6-C84F-2D09-E45807C7763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591800" y="5155035"/>
            <a:ext cx="1841944" cy="1841944"/>
          </a:xfrm>
          <a:prstGeom prst="rect">
            <a:avLst/>
          </a:prstGeom>
        </p:spPr>
      </p:pic>
      <p:pic>
        <p:nvPicPr>
          <p:cNvPr id="6" name="Graphic 5" descr="Two wedding rings">
            <a:extLst>
              <a:ext uri="{FF2B5EF4-FFF2-40B4-BE49-F238E27FC236}">
                <a16:creationId xmlns:a16="http://schemas.microsoft.com/office/drawing/2014/main" id="{4F6A386E-A98B-9674-9C34-03392F393FD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30679" y="-138325"/>
            <a:ext cx="1929442" cy="1929442"/>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370484" y="966884"/>
            <a:ext cx="1251452" cy="1251452"/>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6">
                    <a14:imgEffect>
                      <a14:backgroundRemoval t="0" b="99766" l="0" r="100000"/>
                    </a14:imgEffect>
                  </a14:imgLayer>
                </a14:imgProps>
              </a:ext>
            </a:extLst>
          </a:blip>
          <a:stretch>
            <a:fillRect/>
          </a:stretch>
        </p:blipFill>
        <p:spPr>
          <a:xfrm>
            <a:off x="5364861" y="957018"/>
            <a:ext cx="1278096" cy="1278096"/>
          </a:xfrm>
          <a:prstGeom prst="rect">
            <a:avLst/>
          </a:prstGeom>
        </p:spPr>
      </p:pic>
    </p:spTree>
    <p:extLst>
      <p:ext uri="{BB962C8B-B14F-4D97-AF65-F5344CB8AC3E}">
        <p14:creationId xmlns:p14="http://schemas.microsoft.com/office/powerpoint/2010/main" val="399230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7" dur="500"/>
                                        <p:tgtEl>
                                          <p:spTgt spid="8">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0" dur="500"/>
                                        <p:tgtEl>
                                          <p:spTgt spid="8">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animEffect transition="in" filter="randombar(horizontal)">
                                      <p:cBhvr>
                                        <p:cTn id="15" dur="500"/>
                                        <p:tgtEl>
                                          <p:spTgt spid="8">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xEl>
                                              <p:pRg st="8" end="8"/>
                                            </p:txEl>
                                          </p:spTgt>
                                        </p:tgtEl>
                                        <p:attrNameLst>
                                          <p:attrName>style.visibility</p:attrName>
                                        </p:attrNameLst>
                                      </p:cBhvr>
                                      <p:to>
                                        <p:strVal val="visible"/>
                                      </p:to>
                                    </p:set>
                                    <p:animEffect transition="in" filter="randombar(horizontal)">
                                      <p:cBhvr>
                                        <p:cTn id="20"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539D319-6A19-9EE0-7079-B09A9FD1F6A6}"/>
              </a:ext>
            </a:extLst>
          </p:cNvPr>
          <p:cNvGrpSpPr/>
          <p:nvPr/>
        </p:nvGrpSpPr>
        <p:grpSpPr>
          <a:xfrm>
            <a:off x="505516" y="1501746"/>
            <a:ext cx="2530644" cy="5245774"/>
            <a:chOff x="5105399" y="2206764"/>
            <a:chExt cx="1591583" cy="3965436"/>
          </a:xfrm>
        </p:grpSpPr>
        <p:grpSp>
          <p:nvGrpSpPr>
            <p:cNvPr id="7" name="Group 6">
              <a:extLst>
                <a:ext uri="{FF2B5EF4-FFF2-40B4-BE49-F238E27FC236}">
                  <a16:creationId xmlns:a16="http://schemas.microsoft.com/office/drawing/2014/main" id="{BE84736B-A268-7549-CA32-852835734FF0}"/>
                </a:ext>
              </a:extLst>
            </p:cNvPr>
            <p:cNvGrpSpPr/>
            <p:nvPr/>
          </p:nvGrpSpPr>
          <p:grpSpPr>
            <a:xfrm>
              <a:off x="5105400" y="2206764"/>
              <a:ext cx="1591582" cy="1866900"/>
              <a:chOff x="6488272" y="2209800"/>
              <a:chExt cx="1591582" cy="1866900"/>
            </a:xfrm>
          </p:grpSpPr>
          <p:sp>
            <p:nvSpPr>
              <p:cNvPr id="14" name="Rectangle: Top Corners Rounded 13">
                <a:extLst>
                  <a:ext uri="{FF2B5EF4-FFF2-40B4-BE49-F238E27FC236}">
                    <a16:creationId xmlns:a16="http://schemas.microsoft.com/office/drawing/2014/main" id="{49ED0FC0-9758-491F-672F-D69F0F7C894E}"/>
                  </a:ext>
                </a:extLst>
              </p:cNvPr>
              <p:cNvSpPr/>
              <p:nvPr/>
            </p:nvSpPr>
            <p:spPr>
              <a:xfrm>
                <a:off x="6488272" y="2209800"/>
                <a:ext cx="1591582" cy="1866900"/>
              </a:xfrm>
              <a:prstGeom prst="round2SameRect">
                <a:avLst>
                  <a:gd name="adj1" fmla="val 12063"/>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5" name="TextBox 14">
                <a:extLst>
                  <a:ext uri="{FF2B5EF4-FFF2-40B4-BE49-F238E27FC236}">
                    <a16:creationId xmlns:a16="http://schemas.microsoft.com/office/drawing/2014/main" id="{6790B979-A7AC-603E-3647-2A4B8A3BD483}"/>
                  </a:ext>
                </a:extLst>
              </p:cNvPr>
              <p:cNvSpPr txBox="1"/>
              <p:nvPr/>
            </p:nvSpPr>
            <p:spPr>
              <a:xfrm>
                <a:off x="6836846" y="2358584"/>
                <a:ext cx="894432" cy="767770"/>
              </a:xfrm>
              <a:prstGeom prst="rect">
                <a:avLst/>
              </a:prstGeom>
              <a:noFill/>
            </p:spPr>
            <p:txBody>
              <a:bodyPr wrap="square" rtlCol="0">
                <a:spAutoFit/>
              </a:bodyPr>
              <a:lstStyle/>
              <a:p>
                <a:pPr algn="ctr">
                  <a:defRPr/>
                </a:pPr>
                <a:endParaRPr lang="en-US" sz="6000" b="1" dirty="0">
                  <a:solidFill>
                    <a:srgbClr val="E6E7E9"/>
                  </a:solidFill>
                  <a:latin typeface="Tw Cen MT" panose="020B0602020104020603" pitchFamily="34" charset="0"/>
                </a:endParaRPr>
              </a:p>
            </p:txBody>
          </p:sp>
        </p:grpSp>
        <p:sp>
          <p:nvSpPr>
            <p:cNvPr id="11" name="Freeform: Shape 10">
              <a:extLst>
                <a:ext uri="{FF2B5EF4-FFF2-40B4-BE49-F238E27FC236}">
                  <a16:creationId xmlns:a16="http://schemas.microsoft.com/office/drawing/2014/main" id="{9F5FDE6D-AD59-37BD-DE8B-DA2C448989A3}"/>
                </a:ext>
              </a:extLst>
            </p:cNvPr>
            <p:cNvSpPr/>
            <p:nvPr/>
          </p:nvSpPr>
          <p:spPr>
            <a:xfrm flipV="1">
              <a:off x="5105399" y="3140214"/>
              <a:ext cx="1591582" cy="3031986"/>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grpSp>
      <p:graphicFrame>
        <p:nvGraphicFramePr>
          <p:cNvPr id="2" name="Diagram 1">
            <a:extLst>
              <a:ext uri="{FF2B5EF4-FFF2-40B4-BE49-F238E27FC236}">
                <a16:creationId xmlns:a16="http://schemas.microsoft.com/office/drawing/2014/main" id="{DA8D656A-CF94-648D-7521-7C48ACCBDBA8}"/>
              </a:ext>
            </a:extLst>
          </p:cNvPr>
          <p:cNvGraphicFramePr/>
          <p:nvPr>
            <p:extLst>
              <p:ext uri="{D42A27DB-BD31-4B8C-83A1-F6EECF244321}">
                <p14:modId xmlns:p14="http://schemas.microsoft.com/office/powerpoint/2010/main" val="77942086"/>
              </p:ext>
            </p:extLst>
          </p:nvPr>
        </p:nvGraphicFramePr>
        <p:xfrm>
          <a:off x="77652" y="79621"/>
          <a:ext cx="6721644" cy="121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4BA2F830-DF77-8B1D-9E8F-B574381E4023}"/>
              </a:ext>
            </a:extLst>
          </p:cNvPr>
          <p:cNvSpPr txBox="1"/>
          <p:nvPr/>
        </p:nvSpPr>
        <p:spPr>
          <a:xfrm>
            <a:off x="2441744" y="990600"/>
            <a:ext cx="8077200" cy="369332"/>
          </a:xfrm>
          <a:prstGeom prst="rect">
            <a:avLst/>
          </a:prstGeom>
          <a:noFill/>
        </p:spPr>
        <p:txBody>
          <a:bodyPr wrap="square">
            <a:spAutoFit/>
          </a:bodyPr>
          <a:lstStyle/>
          <a:p>
            <a:pPr algn="just"/>
            <a:r>
              <a:rPr lang="en-US" dirty="0">
                <a:solidFill>
                  <a:srgbClr val="000000"/>
                </a:solidFill>
                <a:latin typeface="Times New Roman" panose="02020603050405020304" pitchFamily="18" charset="0"/>
                <a:ea typeface="Calibri" panose="020F0502020204030204" pitchFamily="34" charset="0"/>
              </a:rPr>
              <a:t>	</a:t>
            </a:r>
            <a:endParaRPr lang="vi-VN" dirty="0"/>
          </a:p>
        </p:txBody>
      </p:sp>
      <p:sp>
        <p:nvSpPr>
          <p:cNvPr id="4" name="TextBox 3">
            <a:extLst>
              <a:ext uri="{FF2B5EF4-FFF2-40B4-BE49-F238E27FC236}">
                <a16:creationId xmlns:a16="http://schemas.microsoft.com/office/drawing/2014/main" id="{04E8962B-D67E-4837-1BAC-499C91607421}"/>
              </a:ext>
            </a:extLst>
          </p:cNvPr>
          <p:cNvSpPr txBox="1"/>
          <p:nvPr/>
        </p:nvSpPr>
        <p:spPr>
          <a:xfrm>
            <a:off x="665695" y="3429000"/>
            <a:ext cx="2220759" cy="2862322"/>
          </a:xfrm>
          <a:prstGeom prst="rect">
            <a:avLst/>
          </a:prstGeom>
          <a:noFill/>
        </p:spPr>
        <p:txBody>
          <a:bodyPr wrap="square">
            <a:spAutoFit/>
          </a:bodyPr>
          <a:lstStyle/>
          <a:p>
            <a:pPr algn="just"/>
            <a:r>
              <a:rPr lang="en-US" b="1" i="1" dirty="0" err="1">
                <a:solidFill>
                  <a:srgbClr val="000000"/>
                </a:solidFill>
                <a:latin typeface="Times New Roman" panose="02020603050405020304" pitchFamily="18" charset="0"/>
                <a:ea typeface="Calibri" panose="020F0502020204030204" pitchFamily="34" charset="0"/>
              </a:rPr>
              <a:t>Hoạt</a:t>
            </a:r>
            <a:r>
              <a:rPr lang="en-US" b="1" i="1" dirty="0">
                <a:solidFill>
                  <a:srgbClr val="000000"/>
                </a:solidFill>
                <a:latin typeface="Times New Roman" panose="02020603050405020304" pitchFamily="18" charset="0"/>
                <a:ea typeface="Calibri" panose="020F0502020204030204" pitchFamily="34" charset="0"/>
              </a:rPr>
              <a:t> </a:t>
            </a:r>
            <a:r>
              <a:rPr lang="en-US" b="1" i="1" dirty="0" err="1">
                <a:solidFill>
                  <a:srgbClr val="000000"/>
                </a:solidFill>
                <a:latin typeface="Times New Roman" panose="02020603050405020304" pitchFamily="18" charset="0"/>
                <a:ea typeface="Calibri" panose="020F0502020204030204" pitchFamily="34" charset="0"/>
              </a:rPr>
              <a:t>động</a:t>
            </a:r>
            <a:r>
              <a:rPr lang="en-US" b="1" i="1" dirty="0">
                <a:solidFill>
                  <a:srgbClr val="000000"/>
                </a:solidFill>
                <a:latin typeface="Times New Roman" panose="02020603050405020304" pitchFamily="18" charset="0"/>
                <a:ea typeface="Calibri" panose="020F0502020204030204" pitchFamily="34" charset="0"/>
              </a:rPr>
              <a:t> </a:t>
            </a:r>
            <a:r>
              <a:rPr lang="en-US" b="1" i="1" dirty="0" err="1">
                <a:solidFill>
                  <a:srgbClr val="000000"/>
                </a:solidFill>
                <a:latin typeface="Times New Roman" panose="02020603050405020304" pitchFamily="18" charset="0"/>
                <a:ea typeface="Calibri" panose="020F0502020204030204" pitchFamily="34" charset="0"/>
              </a:rPr>
              <a:t>góc</a:t>
            </a:r>
            <a:r>
              <a:rPr lang="en-US" b="1" i="1" dirty="0">
                <a:solidFill>
                  <a:srgbClr val="000000"/>
                </a:solidFill>
                <a:latin typeface="Times New Roman" panose="02020603050405020304" pitchFamily="18" charset="0"/>
                <a:ea typeface="Calibri" panose="020F0502020204030204" pitchFamily="34" charset="0"/>
              </a:rPr>
              <a:t>: </a:t>
            </a:r>
          </a:p>
          <a:p>
            <a:pPr algn="just"/>
            <a:r>
              <a:rPr lang="en-US" dirty="0">
                <a:solidFill>
                  <a:srgbClr val="000000"/>
                </a:solidFill>
                <a:latin typeface="Times New Roman" panose="02020603050405020304" pitchFamily="18" charset="0"/>
                <a:ea typeface="Calibri" panose="020F0502020204030204" pitchFamily="34" charset="0"/>
              </a:rPr>
              <a:t>	Sau </a:t>
            </a:r>
            <a:r>
              <a:rPr lang="en-US" dirty="0" err="1">
                <a:solidFill>
                  <a:srgbClr val="000000"/>
                </a:solidFill>
                <a:latin typeface="Times New Roman" panose="02020603050405020304" pitchFamily="18" charset="0"/>
                <a:ea typeface="Calibri" panose="020F0502020204030204" pitchFamily="34" charset="0"/>
              </a:rPr>
              <a:t>khi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tham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gia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lớp</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tập</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huấn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lớp</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tôi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xây</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dựng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Góc</a:t>
            </a:r>
            <a:r>
              <a:rPr lang="en-US" dirty="0">
                <a:solidFill>
                  <a:srgbClr val="000000"/>
                </a:solidFill>
                <a:latin typeface="Times New Roman" panose="02020603050405020304" pitchFamily="18" charset="0"/>
                <a:ea typeface="Calibri" panose="020F0502020204030204" pitchFamily="34" charset="0"/>
              </a:rPr>
              <a:t> Steam. </a:t>
            </a:r>
            <a:r>
              <a:rPr lang="en-US" dirty="0" err="1">
                <a:solidFill>
                  <a:srgbClr val="000000"/>
                </a:solidFill>
                <a:latin typeface="Times New Roman" panose="02020603050405020304" pitchFamily="18" charset="0"/>
                <a:ea typeface="Calibri" panose="020F0502020204030204" pitchFamily="34" charset="0"/>
              </a:rPr>
              <a:t>Tại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góc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này</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chúng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tôi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trẻ</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được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trải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nghiệm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các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hoạt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động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khác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nhau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phù</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hợp</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với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nội</a:t>
            </a:r>
            <a:r>
              <a:rPr lang="en-US" dirty="0">
                <a:solidFill>
                  <a:srgbClr val="000000"/>
                </a:solidFill>
                <a:latin typeface="Times New Roman" panose="02020603050405020304" pitchFamily="18" charset="0"/>
                <a:ea typeface="Calibri" panose="020F0502020204030204" pitchFamily="34" charset="0"/>
              </a:rPr>
              <a:t> dung </a:t>
            </a:r>
            <a:r>
              <a:rPr lang="en-US" dirty="0" err="1">
                <a:solidFill>
                  <a:srgbClr val="000000"/>
                </a:solidFill>
                <a:latin typeface="Times New Roman" panose="02020603050405020304" pitchFamily="18" charset="0"/>
                <a:ea typeface="Calibri" panose="020F0502020204030204" pitchFamily="34" charset="0"/>
              </a:rPr>
              <a:t>trong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tháng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đó</a:t>
            </a:r>
            <a:r>
              <a:rPr lang="en-US" dirty="0">
                <a:solidFill>
                  <a:srgbClr val="000000"/>
                </a:solidFill>
                <a:latin typeface="Times New Roman" panose="02020603050405020304" pitchFamily="18" charset="0"/>
                <a:ea typeface="Calibri" panose="020F0502020204030204" pitchFamily="34" charset="0"/>
              </a:rPr>
              <a:t>.</a:t>
            </a:r>
            <a:endParaRPr lang="vi-VN" dirty="0"/>
          </a:p>
        </p:txBody>
      </p:sp>
      <p:grpSp>
        <p:nvGrpSpPr>
          <p:cNvPr id="29" name="Group 28">
            <a:extLst>
              <a:ext uri="{FF2B5EF4-FFF2-40B4-BE49-F238E27FC236}">
                <a16:creationId xmlns:a16="http://schemas.microsoft.com/office/drawing/2014/main" id="{3979BA7C-1936-129E-0F6A-74AA774A1CF2}"/>
              </a:ext>
            </a:extLst>
          </p:cNvPr>
          <p:cNvGrpSpPr/>
          <p:nvPr/>
        </p:nvGrpSpPr>
        <p:grpSpPr>
          <a:xfrm>
            <a:off x="4068663" y="1513227"/>
            <a:ext cx="2672895" cy="834105"/>
            <a:chOff x="2768713" y="1985295"/>
            <a:chExt cx="2257430" cy="609600"/>
          </a:xfrm>
        </p:grpSpPr>
        <p:sp>
          <p:nvSpPr>
            <p:cNvPr id="19" name="Arrow: Chevron 18">
              <a:extLst>
                <a:ext uri="{FF2B5EF4-FFF2-40B4-BE49-F238E27FC236}">
                  <a16:creationId xmlns:a16="http://schemas.microsoft.com/office/drawing/2014/main" id="{3A077A45-3CE5-FACA-19F1-B7767E2A1034}"/>
                </a:ext>
              </a:extLst>
            </p:cNvPr>
            <p:cNvSpPr/>
            <p:nvPr/>
          </p:nvSpPr>
          <p:spPr>
            <a:xfrm>
              <a:off x="2768713" y="1985295"/>
              <a:ext cx="2257430" cy="609600"/>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0" name="TextBox 19">
              <a:extLst>
                <a:ext uri="{FF2B5EF4-FFF2-40B4-BE49-F238E27FC236}">
                  <a16:creationId xmlns:a16="http://schemas.microsoft.com/office/drawing/2014/main" id="{C21CAC58-E373-2505-154F-3F4701264DAB}"/>
                </a:ext>
              </a:extLst>
            </p:cNvPr>
            <p:cNvSpPr txBox="1"/>
            <p:nvPr/>
          </p:nvSpPr>
          <p:spPr>
            <a:xfrm>
              <a:off x="3379764" y="2121879"/>
              <a:ext cx="1457207"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Góc</a:t>
              </a:r>
              <a:r>
                <a:rPr lang="en-US" dirty="0">
                  <a:latin typeface="Times New Roman" panose="02020603050405020304" pitchFamily="18" charset="0"/>
                  <a:cs typeface="Times New Roman" panose="02020603050405020304" pitchFamily="18" charset="0"/>
                </a:rPr>
                <a:t> STEAM</a:t>
              </a:r>
              <a:endParaRPr lang="vi-VN" dirty="0">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B2F67F5F-ABE7-60C8-11AD-EC77414DDCA2}"/>
              </a:ext>
            </a:extLst>
          </p:cNvPr>
          <p:cNvGrpSpPr/>
          <p:nvPr/>
        </p:nvGrpSpPr>
        <p:grpSpPr>
          <a:xfrm>
            <a:off x="3236729" y="3589445"/>
            <a:ext cx="2530641" cy="931174"/>
            <a:chOff x="2570160" y="4042229"/>
            <a:chExt cx="2263946" cy="689356"/>
          </a:xfrm>
        </p:grpSpPr>
        <p:sp>
          <p:nvSpPr>
            <p:cNvPr id="22" name="Arrow: Chevron 21">
              <a:extLst>
                <a:ext uri="{FF2B5EF4-FFF2-40B4-BE49-F238E27FC236}">
                  <a16:creationId xmlns:a16="http://schemas.microsoft.com/office/drawing/2014/main" id="{4342041D-0965-C2BD-88A2-DEDCDF85ADEA}"/>
                </a:ext>
              </a:extLst>
            </p:cNvPr>
            <p:cNvSpPr/>
            <p:nvPr/>
          </p:nvSpPr>
          <p:spPr>
            <a:xfrm>
              <a:off x="2570160" y="4042229"/>
              <a:ext cx="2263946" cy="609600"/>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3" name="TextBox 22">
              <a:extLst>
                <a:ext uri="{FF2B5EF4-FFF2-40B4-BE49-F238E27FC236}">
                  <a16:creationId xmlns:a16="http://schemas.microsoft.com/office/drawing/2014/main" id="{B9776A45-17E8-D8B5-9A29-B7BC791E8F8D}"/>
                </a:ext>
              </a:extLst>
            </p:cNvPr>
            <p:cNvSpPr txBox="1"/>
            <p:nvPr/>
          </p:nvSpPr>
          <p:spPr>
            <a:xfrm>
              <a:off x="2947447" y="4146810"/>
              <a:ext cx="1586732" cy="584775"/>
            </a:xfrm>
            <a:prstGeom prst="rect">
              <a:avLst/>
            </a:prstGeom>
            <a:noFill/>
          </p:spPr>
          <p:txBody>
            <a:bodyPr wrap="square" rtlCol="0">
              <a:spAutoFit/>
            </a:bodyPr>
            <a:lstStyle/>
            <a:p>
              <a:pPr algn="ct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liệu</a:t>
              </a:r>
              <a:endParaRPr lang="vi-VN" sz="1600" dirty="0">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82199" y="3848334"/>
            <a:ext cx="1809847" cy="24977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8063" y="4341057"/>
            <a:ext cx="1711312" cy="23744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8872" y="4520622"/>
            <a:ext cx="1576239" cy="21708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3506" y="3978691"/>
            <a:ext cx="1704282" cy="23744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https://8486d3381d.vws.vegacdn.vn/UploadFolderNew/Image/news/2024/mnhoahuongduong/admin/2024_9/28/tt/4610415565749045315288245882950974692199900n_289202470.jpg?w=90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07155" y="271482"/>
            <a:ext cx="4564024" cy="34230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76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randombar(horizontal)">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500"/>
                                        <p:tgtEl>
                                          <p:spTgt spid="28"/>
                                        </p:tgtEl>
                                      </p:cBhvr>
                                    </p:animEffect>
                                  </p:childTnLst>
                                </p:cTn>
                              </p:par>
                              <p:par>
                                <p:cTn id="25" presetID="6"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500"/>
                                        <p:tgtEl>
                                          <p:spTgt spid="10"/>
                                        </p:tgtEl>
                                      </p:cBhvr>
                                    </p:animEffect>
                                  </p:childTnLst>
                                </p:cTn>
                              </p:par>
                            </p:childTnLst>
                          </p:cTn>
                        </p:par>
                        <p:par>
                          <p:cTn id="28" fill="hold">
                            <p:stCondLst>
                              <p:cond delay="500"/>
                            </p:stCondLst>
                            <p:childTnLst>
                              <p:par>
                                <p:cTn id="29" presetID="6" presetClass="entr" presetSubtype="16"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500"/>
                                        <p:tgtEl>
                                          <p:spTgt spid="12"/>
                                        </p:tgtEl>
                                      </p:cBhvr>
                                    </p:animEffect>
                                  </p:childTnLst>
                                </p:cTn>
                              </p:par>
                            </p:childTnLst>
                          </p:cTn>
                        </p:par>
                        <p:par>
                          <p:cTn id="32" fill="hold">
                            <p:stCondLst>
                              <p:cond delay="1000"/>
                            </p:stCondLst>
                            <p:childTnLst>
                              <p:par>
                                <p:cTn id="33" presetID="6" presetClass="entr" presetSubtype="16"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500"/>
                                        <p:tgtEl>
                                          <p:spTgt spid="9"/>
                                        </p:tgtEl>
                                      </p:cBhvr>
                                    </p:animEffect>
                                  </p:childTnLst>
                                </p:cTn>
                              </p:par>
                            </p:childTnLst>
                          </p:cTn>
                        </p:par>
                        <p:par>
                          <p:cTn id="36" fill="hold">
                            <p:stCondLst>
                              <p:cond delay="1500"/>
                            </p:stCondLst>
                            <p:childTnLst>
                              <p:par>
                                <p:cTn id="37" presetID="6" presetClass="entr" presetSubtype="16"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circle(in)">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A8D656A-CF94-648D-7521-7C48ACCBDBA8}"/>
              </a:ext>
            </a:extLst>
          </p:cNvPr>
          <p:cNvGraphicFramePr/>
          <p:nvPr>
            <p:extLst>
              <p:ext uri="{D42A27DB-BD31-4B8C-83A1-F6EECF244321}">
                <p14:modId xmlns:p14="http://schemas.microsoft.com/office/powerpoint/2010/main" val="1597193952"/>
              </p:ext>
            </p:extLst>
          </p:nvPr>
        </p:nvGraphicFramePr>
        <p:xfrm>
          <a:off x="272532" y="66148"/>
          <a:ext cx="6721644" cy="121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4BA2F830-DF77-8B1D-9E8F-B574381E4023}"/>
              </a:ext>
            </a:extLst>
          </p:cNvPr>
          <p:cNvSpPr txBox="1"/>
          <p:nvPr/>
        </p:nvSpPr>
        <p:spPr>
          <a:xfrm>
            <a:off x="2441744" y="990600"/>
            <a:ext cx="8077200" cy="369332"/>
          </a:xfrm>
          <a:prstGeom prst="rect">
            <a:avLst/>
          </a:prstGeom>
          <a:noFill/>
        </p:spPr>
        <p:txBody>
          <a:bodyPr wrap="square">
            <a:spAutoFit/>
          </a:bodyPr>
          <a:lstStyle/>
          <a:p>
            <a:pPr algn="just"/>
            <a:r>
              <a:rPr lang="en-US" dirty="0">
                <a:solidFill>
                  <a:srgbClr val="000000"/>
                </a:solidFill>
                <a:latin typeface="Times New Roman" panose="02020603050405020304" pitchFamily="18" charset="0"/>
                <a:ea typeface="Calibri" panose="020F0502020204030204" pitchFamily="34" charset="0"/>
              </a:rPr>
              <a:t>	</a:t>
            </a:r>
            <a:endParaRPr lang="vi-VN" dirty="0"/>
          </a:p>
        </p:txBody>
      </p:sp>
      <p:grpSp>
        <p:nvGrpSpPr>
          <p:cNvPr id="19" name="Group 18">
            <a:extLst>
              <a:ext uri="{FF2B5EF4-FFF2-40B4-BE49-F238E27FC236}">
                <a16:creationId xmlns:a16="http://schemas.microsoft.com/office/drawing/2014/main" id="{5A4A6D29-59D6-51FC-8636-F612CE8BB509}"/>
              </a:ext>
            </a:extLst>
          </p:cNvPr>
          <p:cNvGrpSpPr/>
          <p:nvPr/>
        </p:nvGrpSpPr>
        <p:grpSpPr>
          <a:xfrm>
            <a:off x="1050968" y="3873915"/>
            <a:ext cx="9588810" cy="3986970"/>
            <a:chOff x="-473032" y="3873915"/>
            <a:chExt cx="9588810" cy="3986970"/>
          </a:xfrm>
        </p:grpSpPr>
        <p:sp>
          <p:nvSpPr>
            <p:cNvPr id="3" name="Parallelogram 2">
              <a:extLst>
                <a:ext uri="{FF2B5EF4-FFF2-40B4-BE49-F238E27FC236}">
                  <a16:creationId xmlns:a16="http://schemas.microsoft.com/office/drawing/2014/main" id="{2DF9A706-E9FF-6D3D-452C-63CDBE27F292}"/>
                </a:ext>
              </a:extLst>
            </p:cNvPr>
            <p:cNvSpPr/>
            <p:nvPr/>
          </p:nvSpPr>
          <p:spPr>
            <a:xfrm rot="5400000">
              <a:off x="2327888" y="1072995"/>
              <a:ext cx="3986970" cy="9588810"/>
            </a:xfrm>
            <a:prstGeom prst="parallelogram">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04E8962B-D67E-4837-1BAC-499C91607421}"/>
                </a:ext>
              </a:extLst>
            </p:cNvPr>
            <p:cNvSpPr txBox="1"/>
            <p:nvPr/>
          </p:nvSpPr>
          <p:spPr>
            <a:xfrm>
              <a:off x="10637" y="4837837"/>
              <a:ext cx="8752363" cy="1754326"/>
            </a:xfrm>
            <a:prstGeom prst="rect">
              <a:avLst/>
            </a:prstGeom>
            <a:noFill/>
          </p:spPr>
          <p:txBody>
            <a:bodyPr wrap="square">
              <a:spAutoFit/>
            </a:bodyPr>
            <a:lstStyle/>
            <a:p>
              <a:pPr algn="just"/>
              <a:r>
                <a:rPr lang="en-US" b="1" i="1" dirty="0" err="1">
                  <a:solidFill>
                    <a:srgbClr val="000000"/>
                  </a:solidFill>
                  <a:latin typeface="Times New Roman" panose="02020603050405020304" pitchFamily="18" charset="0"/>
                  <a:ea typeface="Calibri" panose="020F0502020204030204" pitchFamily="34" charset="0"/>
                </a:rPr>
                <a:t>Tham</a:t>
              </a:r>
              <a:r>
                <a:rPr lang="en-US" b="1" i="1" dirty="0">
                  <a:solidFill>
                    <a:srgbClr val="000000"/>
                  </a:solidFill>
                  <a:latin typeface="Times New Roman" panose="02020603050405020304" pitchFamily="18" charset="0"/>
                  <a:ea typeface="Calibri" panose="020F0502020204030204" pitchFamily="34" charset="0"/>
                </a:rPr>
                <a:t> </a:t>
              </a:r>
              <a:r>
                <a:rPr lang="en-US" b="1" i="1" dirty="0" err="1">
                  <a:solidFill>
                    <a:srgbClr val="000000"/>
                  </a:solidFill>
                  <a:latin typeface="Times New Roman" panose="02020603050405020304" pitchFamily="18" charset="0"/>
                  <a:ea typeface="Calibri" panose="020F0502020204030204" pitchFamily="34" charset="0"/>
                </a:rPr>
                <a:t>quan</a:t>
              </a:r>
              <a:r>
                <a:rPr lang="en-US" b="1" i="1" dirty="0">
                  <a:solidFill>
                    <a:srgbClr val="000000"/>
                  </a:solidFill>
                  <a:latin typeface="Times New Roman" panose="02020603050405020304" pitchFamily="18" charset="0"/>
                  <a:ea typeface="Calibri" panose="020F0502020204030204" pitchFamily="34" charset="0"/>
                </a:rPr>
                <a:t>, </a:t>
              </a:r>
              <a:r>
                <a:rPr lang="en-US" b="1" i="1" dirty="0" err="1">
                  <a:solidFill>
                    <a:srgbClr val="000000"/>
                  </a:solidFill>
                  <a:latin typeface="Times New Roman" panose="02020603050405020304" pitchFamily="18" charset="0"/>
                  <a:ea typeface="Calibri" panose="020F0502020204030204" pitchFamily="34" charset="0"/>
                </a:rPr>
                <a:t>dã</a:t>
              </a:r>
              <a:r>
                <a:rPr lang="en-US" b="1" i="1" dirty="0">
                  <a:solidFill>
                    <a:srgbClr val="000000"/>
                  </a:solidFill>
                  <a:latin typeface="Times New Roman" panose="02020603050405020304" pitchFamily="18" charset="0"/>
                  <a:ea typeface="Calibri" panose="020F0502020204030204" pitchFamily="34" charset="0"/>
                </a:rPr>
                <a:t> </a:t>
              </a:r>
              <a:r>
                <a:rPr lang="en-US" b="1" i="1" dirty="0" err="1">
                  <a:solidFill>
                    <a:srgbClr val="000000"/>
                  </a:solidFill>
                  <a:latin typeface="Times New Roman" panose="02020603050405020304" pitchFamily="18" charset="0"/>
                  <a:ea typeface="Calibri" panose="020F0502020204030204" pitchFamily="34" charset="0"/>
                </a:rPr>
                <a:t>ngoại</a:t>
              </a:r>
              <a:r>
                <a:rPr lang="en-US" b="1" i="1" dirty="0">
                  <a:solidFill>
                    <a:srgbClr val="000000"/>
                  </a:solidFill>
                  <a:latin typeface="Times New Roman" panose="02020603050405020304" pitchFamily="18" charset="0"/>
                  <a:ea typeface="Calibri" panose="020F0502020204030204" pitchFamily="34" charset="0"/>
                </a:rPr>
                <a:t>, </a:t>
              </a:r>
              <a:r>
                <a:rPr lang="en-US" b="1" i="1" dirty="0" err="1">
                  <a:solidFill>
                    <a:srgbClr val="000000"/>
                  </a:solidFill>
                  <a:latin typeface="Times New Roman" panose="02020603050405020304" pitchFamily="18" charset="0"/>
                  <a:ea typeface="Calibri" panose="020F0502020204030204" pitchFamily="34" charset="0"/>
                </a:rPr>
                <a:t>hoạt</a:t>
              </a:r>
              <a:r>
                <a:rPr lang="en-US" b="1" i="1" dirty="0">
                  <a:solidFill>
                    <a:srgbClr val="000000"/>
                  </a:solidFill>
                  <a:latin typeface="Times New Roman" panose="02020603050405020304" pitchFamily="18" charset="0"/>
                  <a:ea typeface="Calibri" panose="020F0502020204030204" pitchFamily="34" charset="0"/>
                </a:rPr>
                <a:t> </a:t>
              </a:r>
              <a:r>
                <a:rPr lang="en-US" b="1" i="1" dirty="0" err="1">
                  <a:solidFill>
                    <a:srgbClr val="000000"/>
                  </a:solidFill>
                  <a:latin typeface="Times New Roman" panose="02020603050405020304" pitchFamily="18" charset="0"/>
                  <a:ea typeface="Calibri" panose="020F0502020204030204" pitchFamily="34" charset="0"/>
                </a:rPr>
                <a:t>động</a:t>
              </a:r>
              <a:r>
                <a:rPr lang="en-US" b="1" i="1" dirty="0">
                  <a:solidFill>
                    <a:srgbClr val="000000"/>
                  </a:solidFill>
                  <a:latin typeface="Times New Roman" panose="02020603050405020304" pitchFamily="18" charset="0"/>
                  <a:ea typeface="Calibri" panose="020F0502020204030204" pitchFamily="34" charset="0"/>
                </a:rPr>
                <a:t> </a:t>
              </a:r>
              <a:r>
                <a:rPr lang="en-US" b="1" i="1" dirty="0" err="1">
                  <a:solidFill>
                    <a:srgbClr val="000000"/>
                  </a:solidFill>
                  <a:latin typeface="Times New Roman" panose="02020603050405020304" pitchFamily="18" charset="0"/>
                  <a:ea typeface="Calibri" panose="020F0502020204030204" pitchFamily="34" charset="0"/>
                </a:rPr>
                <a:t>trải</a:t>
              </a:r>
              <a:r>
                <a:rPr lang="en-US" b="1" i="1" dirty="0">
                  <a:solidFill>
                    <a:srgbClr val="000000"/>
                  </a:solidFill>
                  <a:latin typeface="Times New Roman" panose="02020603050405020304" pitchFamily="18" charset="0"/>
                  <a:ea typeface="Calibri" panose="020F0502020204030204" pitchFamily="34" charset="0"/>
                </a:rPr>
                <a:t> </a:t>
              </a:r>
              <a:r>
                <a:rPr lang="en-US" b="1" i="1" dirty="0" err="1">
                  <a:solidFill>
                    <a:srgbClr val="000000"/>
                  </a:solidFill>
                  <a:latin typeface="Times New Roman" panose="02020603050405020304" pitchFamily="18" charset="0"/>
                  <a:ea typeface="Calibri" panose="020F0502020204030204" pitchFamily="34" charset="0"/>
                </a:rPr>
                <a:t>nghiệm</a:t>
              </a:r>
              <a:r>
                <a:rPr lang="en-US" b="1" i="1" dirty="0">
                  <a:solidFill>
                    <a:srgbClr val="000000"/>
                  </a:solidFill>
                  <a:latin typeface="Times New Roman" panose="02020603050405020304" pitchFamily="18" charset="0"/>
                  <a:ea typeface="Calibri" panose="020F0502020204030204" pitchFamily="34" charset="0"/>
                </a:rPr>
                <a:t>: </a:t>
              </a:r>
            </a:p>
            <a:p>
              <a:pPr algn="just"/>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cơ</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hội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để</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rèn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luyện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kỹ</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năng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xã</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hội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đây</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cũng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cơ</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hội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để</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giáo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viên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nhìn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kết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quả</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giáo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dục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xây</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dựng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kế</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hoạch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giáo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dục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trẻ</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Tham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quan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dã</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ngoại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theo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quan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niệm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đổi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mới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phương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pháp</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dạy</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học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thức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tự</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học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tích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cực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bổ</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ích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hiệu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quả</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nối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liền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kiến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thức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với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đời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sống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thực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tiễn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Điều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này</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như</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một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sợi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dây</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vô</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hình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gắn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kết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tham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quan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dã</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ngoại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hoạt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động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trải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nghiệm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với</a:t>
              </a:r>
              <a:r>
                <a:rPr lang="en-US" dirty="0">
                  <a:solidFill>
                    <a:srgbClr val="000000"/>
                  </a:solidFill>
                  <a:latin typeface="Times New Roman" panose="02020603050405020304" pitchFamily="18" charset="0"/>
                  <a:ea typeface="Calibri" panose="020F0502020204030204" pitchFamily="34" charset="0"/>
                </a:rPr>
                <a:t> STEAM.</a:t>
              </a:r>
              <a:endParaRPr lang="vi-VN" dirty="0"/>
            </a:p>
          </p:txBody>
        </p:sp>
      </p:grpSp>
      <p:pic>
        <p:nvPicPr>
          <p:cNvPr id="10" name="Picture 9">
            <a:extLst>
              <a:ext uri="{FF2B5EF4-FFF2-40B4-BE49-F238E27FC236}">
                <a16:creationId xmlns:a16="http://schemas.microsoft.com/office/drawing/2014/main" id="{60955315-6FB1-5344-4863-708C37501510}"/>
              </a:ext>
            </a:extLst>
          </p:cNvPr>
          <p:cNvPicPr>
            <a:picLocks noChangeAspect="1"/>
          </p:cNvPicPr>
          <p:nvPr/>
        </p:nvPicPr>
        <p:blipFill>
          <a:blip r:embed="rId7"/>
          <a:stretch>
            <a:fillRect/>
          </a:stretch>
        </p:blipFill>
        <p:spPr>
          <a:xfrm>
            <a:off x="919643" y="1325941"/>
            <a:ext cx="3379217" cy="253507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84F7DCDB-D0B6-756D-DE44-DF5B4E65B808}"/>
              </a:ext>
            </a:extLst>
          </p:cNvPr>
          <p:cNvPicPr>
            <a:picLocks noChangeAspect="1"/>
          </p:cNvPicPr>
          <p:nvPr/>
        </p:nvPicPr>
        <p:blipFill>
          <a:blip r:embed="rId8"/>
          <a:stretch>
            <a:fillRect/>
          </a:stretch>
        </p:blipFill>
        <p:spPr>
          <a:xfrm>
            <a:off x="7952943" y="1205956"/>
            <a:ext cx="3861689" cy="289324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C413932A-9C97-F0FB-E8F8-B50592B26715}"/>
              </a:ext>
            </a:extLst>
          </p:cNvPr>
          <p:cNvPicPr>
            <a:picLocks noChangeAspect="1"/>
          </p:cNvPicPr>
          <p:nvPr/>
        </p:nvPicPr>
        <p:blipFill>
          <a:blip r:embed="rId9"/>
          <a:stretch>
            <a:fillRect/>
          </a:stretch>
        </p:blipFill>
        <p:spPr>
          <a:xfrm>
            <a:off x="4929042" y="1143000"/>
            <a:ext cx="2467448" cy="32899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094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A2F830-DF77-8B1D-9E8F-B574381E4023}"/>
              </a:ext>
            </a:extLst>
          </p:cNvPr>
          <p:cNvSpPr txBox="1"/>
          <p:nvPr/>
        </p:nvSpPr>
        <p:spPr>
          <a:xfrm>
            <a:off x="457200" y="1329585"/>
            <a:ext cx="2895600" cy="535531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nl-NL" dirty="0">
                <a:solidFill>
                  <a:srgbClr val="000000"/>
                </a:solidFill>
                <a:latin typeface="Times New Roman" panose="02020603050405020304" pitchFamily="18" charset="0"/>
                <a:ea typeface="Calibri" panose="020F0502020204030204" pitchFamily="34" charset="0"/>
              </a:rPr>
              <a:t>	Để đạt được hiệu quả cao trong bất kỳ phương pháp giáo dục nào thì vai trò của bố mẹ là vô cùng quan trọng. </a:t>
            </a:r>
            <a:r>
              <a:rPr lang="nl-NL"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 qua những buổi họp phụ huynh, trao đổi trực tiếp, Zalo nhóm lớp, bảng tuyên truyền của lớp....tôi tuyên truyền tới phụ huynh về STEAM thông qua những hoạt động cụ thể tôi đã thực hiện tại lớp mình. Từ đó phụ huynh mới thấy được hiệu quả thực của việc ứng dụng STEAM trong hoạt động của trẻ và cùng phối hợp với cô giáo trong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đạt</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tốt</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dirty="0">
              <a:latin typeface="Calibri" panose="020F0502020204030204" pitchFamily="34" charset="0"/>
              <a:ea typeface="Calibri" panose="020F0502020204030204" pitchFamily="34" charset="0"/>
              <a:cs typeface="Times New Roman" panose="02020603050405020304" pitchFamily="18" charset="0"/>
            </a:endParaRPr>
          </a:p>
          <a:p>
            <a:pPr algn="just"/>
            <a:endParaRPr lang="vi-VN" dirty="0"/>
          </a:p>
        </p:txBody>
      </p:sp>
      <p:graphicFrame>
        <p:nvGraphicFramePr>
          <p:cNvPr id="3" name="Diagram 2">
            <a:extLst>
              <a:ext uri="{FF2B5EF4-FFF2-40B4-BE49-F238E27FC236}">
                <a16:creationId xmlns:a16="http://schemas.microsoft.com/office/drawing/2014/main" id="{04B4E0C5-7192-DF9C-C2B2-6DC0BFD584A1}"/>
              </a:ext>
            </a:extLst>
          </p:cNvPr>
          <p:cNvGraphicFramePr/>
          <p:nvPr>
            <p:extLst>
              <p:ext uri="{D42A27DB-BD31-4B8C-83A1-F6EECF244321}">
                <p14:modId xmlns:p14="http://schemas.microsoft.com/office/powerpoint/2010/main" val="2862668289"/>
              </p:ext>
            </p:extLst>
          </p:nvPr>
        </p:nvGraphicFramePr>
        <p:xfrm>
          <a:off x="166809" y="51767"/>
          <a:ext cx="7166144" cy="121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rotWithShape="1">
          <a:blip r:embed="rId7"/>
          <a:srcRect b="2013"/>
          <a:stretch/>
        </p:blipFill>
        <p:spPr>
          <a:xfrm>
            <a:off x="3657601" y="1524000"/>
            <a:ext cx="4491851" cy="426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8"/>
          <a:stretch>
            <a:fillRect/>
          </a:stretch>
        </p:blipFill>
        <p:spPr>
          <a:xfrm>
            <a:off x="8534400" y="1108561"/>
            <a:ext cx="3200400" cy="53008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9199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18821C-62EF-3EE3-9623-0D4AF943AA1E}"/>
              </a:ext>
            </a:extLst>
          </p:cNvPr>
          <p:cNvGrpSpPr/>
          <p:nvPr/>
        </p:nvGrpSpPr>
        <p:grpSpPr>
          <a:xfrm>
            <a:off x="2057400" y="457201"/>
            <a:ext cx="7696200" cy="1309383"/>
            <a:chOff x="1250515" y="1371597"/>
            <a:chExt cx="6750486" cy="2438403"/>
          </a:xfrm>
        </p:grpSpPr>
        <p:sp>
          <p:nvSpPr>
            <p:cNvPr id="4" name="Rectangle: Rounded Corners 3">
              <a:extLst>
                <a:ext uri="{FF2B5EF4-FFF2-40B4-BE49-F238E27FC236}">
                  <a16:creationId xmlns:a16="http://schemas.microsoft.com/office/drawing/2014/main" id="{E0B332AD-3BDF-8ED8-8B94-4AF8E1B4DC28}"/>
                </a:ext>
              </a:extLst>
            </p:cNvPr>
            <p:cNvSpPr/>
            <p:nvPr/>
          </p:nvSpPr>
          <p:spPr>
            <a:xfrm>
              <a:off x="1793397" y="1913930"/>
              <a:ext cx="6207604" cy="1896070"/>
            </a:xfrm>
            <a:custGeom>
              <a:avLst/>
              <a:gdLst>
                <a:gd name="connsiteX0" fmla="*/ 0 w 6207604"/>
                <a:gd name="connsiteY0" fmla="*/ 316018 h 1896070"/>
                <a:gd name="connsiteX1" fmla="*/ 316018 w 6207604"/>
                <a:gd name="connsiteY1" fmla="*/ 0 h 1896070"/>
                <a:gd name="connsiteX2" fmla="*/ 1068720 w 6207604"/>
                <a:gd name="connsiteY2" fmla="*/ 0 h 1896070"/>
                <a:gd name="connsiteX3" fmla="*/ 1877177 w 6207604"/>
                <a:gd name="connsiteY3" fmla="*/ 0 h 1896070"/>
                <a:gd name="connsiteX4" fmla="*/ 2685634 w 6207604"/>
                <a:gd name="connsiteY4" fmla="*/ 0 h 1896070"/>
                <a:gd name="connsiteX5" fmla="*/ 3271069 w 6207604"/>
                <a:gd name="connsiteY5" fmla="*/ 0 h 1896070"/>
                <a:gd name="connsiteX6" fmla="*/ 3968015 w 6207604"/>
                <a:gd name="connsiteY6" fmla="*/ 0 h 1896070"/>
                <a:gd name="connsiteX7" fmla="*/ 4664961 w 6207604"/>
                <a:gd name="connsiteY7" fmla="*/ 0 h 1896070"/>
                <a:gd name="connsiteX8" fmla="*/ 5891586 w 6207604"/>
                <a:gd name="connsiteY8" fmla="*/ 0 h 1896070"/>
                <a:gd name="connsiteX9" fmla="*/ 6207604 w 6207604"/>
                <a:gd name="connsiteY9" fmla="*/ 316018 h 1896070"/>
                <a:gd name="connsiteX10" fmla="*/ 6207604 w 6207604"/>
                <a:gd name="connsiteY10" fmla="*/ 960675 h 1896070"/>
                <a:gd name="connsiteX11" fmla="*/ 6207604 w 6207604"/>
                <a:gd name="connsiteY11" fmla="*/ 1580052 h 1896070"/>
                <a:gd name="connsiteX12" fmla="*/ 5891586 w 6207604"/>
                <a:gd name="connsiteY12" fmla="*/ 1896070 h 1896070"/>
                <a:gd name="connsiteX13" fmla="*/ 5194640 w 6207604"/>
                <a:gd name="connsiteY13" fmla="*/ 1896070 h 1896070"/>
                <a:gd name="connsiteX14" fmla="*/ 4386183 w 6207604"/>
                <a:gd name="connsiteY14" fmla="*/ 1896070 h 1896070"/>
                <a:gd name="connsiteX15" fmla="*/ 3744992 w 6207604"/>
                <a:gd name="connsiteY15" fmla="*/ 1896070 h 1896070"/>
                <a:gd name="connsiteX16" fmla="*/ 3103802 w 6207604"/>
                <a:gd name="connsiteY16" fmla="*/ 1896070 h 1896070"/>
                <a:gd name="connsiteX17" fmla="*/ 2462612 w 6207604"/>
                <a:gd name="connsiteY17" fmla="*/ 1896070 h 1896070"/>
                <a:gd name="connsiteX18" fmla="*/ 1821421 w 6207604"/>
                <a:gd name="connsiteY18" fmla="*/ 1896070 h 1896070"/>
                <a:gd name="connsiteX19" fmla="*/ 1291742 w 6207604"/>
                <a:gd name="connsiteY19" fmla="*/ 1896070 h 1896070"/>
                <a:gd name="connsiteX20" fmla="*/ 316018 w 6207604"/>
                <a:gd name="connsiteY20" fmla="*/ 1896070 h 1896070"/>
                <a:gd name="connsiteX21" fmla="*/ 0 w 6207604"/>
                <a:gd name="connsiteY21" fmla="*/ 1580052 h 1896070"/>
                <a:gd name="connsiteX22" fmla="*/ 0 w 6207604"/>
                <a:gd name="connsiteY22" fmla="*/ 985956 h 1896070"/>
                <a:gd name="connsiteX23" fmla="*/ 0 w 6207604"/>
                <a:gd name="connsiteY23" fmla="*/ 316018 h 189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07604" h="1896070" extrusionOk="0">
                  <a:moveTo>
                    <a:pt x="0" y="316018"/>
                  </a:moveTo>
                  <a:cubicBezTo>
                    <a:pt x="-11654" y="137928"/>
                    <a:pt x="125298" y="9264"/>
                    <a:pt x="316018" y="0"/>
                  </a:cubicBezTo>
                  <a:cubicBezTo>
                    <a:pt x="517873" y="-22453"/>
                    <a:pt x="745133" y="-15187"/>
                    <a:pt x="1068720" y="0"/>
                  </a:cubicBezTo>
                  <a:cubicBezTo>
                    <a:pt x="1392307" y="15187"/>
                    <a:pt x="1557490" y="-11960"/>
                    <a:pt x="1877177" y="0"/>
                  </a:cubicBezTo>
                  <a:cubicBezTo>
                    <a:pt x="2196864" y="11960"/>
                    <a:pt x="2340293" y="-31557"/>
                    <a:pt x="2685634" y="0"/>
                  </a:cubicBezTo>
                  <a:cubicBezTo>
                    <a:pt x="3030975" y="31557"/>
                    <a:pt x="3084069" y="14322"/>
                    <a:pt x="3271069" y="0"/>
                  </a:cubicBezTo>
                  <a:cubicBezTo>
                    <a:pt x="3458069" y="-14322"/>
                    <a:pt x="3825419" y="4198"/>
                    <a:pt x="3968015" y="0"/>
                  </a:cubicBezTo>
                  <a:cubicBezTo>
                    <a:pt x="4110611" y="-4198"/>
                    <a:pt x="4378126" y="-34521"/>
                    <a:pt x="4664961" y="0"/>
                  </a:cubicBezTo>
                  <a:cubicBezTo>
                    <a:pt x="4951796" y="34521"/>
                    <a:pt x="5288009" y="26666"/>
                    <a:pt x="5891586" y="0"/>
                  </a:cubicBezTo>
                  <a:cubicBezTo>
                    <a:pt x="6060934" y="806"/>
                    <a:pt x="6186429" y="165950"/>
                    <a:pt x="6207604" y="316018"/>
                  </a:cubicBezTo>
                  <a:cubicBezTo>
                    <a:pt x="6206909" y="518526"/>
                    <a:pt x="6192739" y="643551"/>
                    <a:pt x="6207604" y="960675"/>
                  </a:cubicBezTo>
                  <a:cubicBezTo>
                    <a:pt x="6222469" y="1277799"/>
                    <a:pt x="6205002" y="1320408"/>
                    <a:pt x="6207604" y="1580052"/>
                  </a:cubicBezTo>
                  <a:cubicBezTo>
                    <a:pt x="6169465" y="1736547"/>
                    <a:pt x="6065773" y="1880429"/>
                    <a:pt x="5891586" y="1896070"/>
                  </a:cubicBezTo>
                  <a:cubicBezTo>
                    <a:pt x="5732211" y="1866900"/>
                    <a:pt x="5381126" y="1905580"/>
                    <a:pt x="5194640" y="1896070"/>
                  </a:cubicBezTo>
                  <a:cubicBezTo>
                    <a:pt x="5008154" y="1886560"/>
                    <a:pt x="4563639" y="1873810"/>
                    <a:pt x="4386183" y="1896070"/>
                  </a:cubicBezTo>
                  <a:cubicBezTo>
                    <a:pt x="4208727" y="1918330"/>
                    <a:pt x="4051908" y="1927613"/>
                    <a:pt x="3744992" y="1896070"/>
                  </a:cubicBezTo>
                  <a:cubicBezTo>
                    <a:pt x="3438076" y="1864527"/>
                    <a:pt x="3369643" y="1921657"/>
                    <a:pt x="3103802" y="1896070"/>
                  </a:cubicBezTo>
                  <a:cubicBezTo>
                    <a:pt x="2837961" y="1870484"/>
                    <a:pt x="2719234" y="1864336"/>
                    <a:pt x="2462612" y="1896070"/>
                  </a:cubicBezTo>
                  <a:cubicBezTo>
                    <a:pt x="2205990" y="1927805"/>
                    <a:pt x="2080836" y="1876954"/>
                    <a:pt x="1821421" y="1896070"/>
                  </a:cubicBezTo>
                  <a:cubicBezTo>
                    <a:pt x="1562006" y="1915186"/>
                    <a:pt x="1473403" y="1880127"/>
                    <a:pt x="1291742" y="1896070"/>
                  </a:cubicBezTo>
                  <a:cubicBezTo>
                    <a:pt x="1110081" y="1912013"/>
                    <a:pt x="758590" y="1864322"/>
                    <a:pt x="316018" y="1896070"/>
                  </a:cubicBezTo>
                  <a:cubicBezTo>
                    <a:pt x="157543" y="1886146"/>
                    <a:pt x="-4640" y="1754169"/>
                    <a:pt x="0" y="1580052"/>
                  </a:cubicBezTo>
                  <a:cubicBezTo>
                    <a:pt x="-16728" y="1421773"/>
                    <a:pt x="-17945" y="1211734"/>
                    <a:pt x="0" y="985956"/>
                  </a:cubicBezTo>
                  <a:cubicBezTo>
                    <a:pt x="17945" y="760178"/>
                    <a:pt x="-12771" y="630742"/>
                    <a:pt x="0" y="316018"/>
                  </a:cubicBezTo>
                  <a:close/>
                </a:path>
              </a:pathLst>
            </a:custGeom>
            <a:noFill/>
            <a:ln>
              <a:solidFill>
                <a:schemeClr val="tx1"/>
              </a:solidFill>
              <a:prstDash val="lgDashDotDot"/>
              <a:extLst>
                <a:ext uri="{C807C97D-BFC1-408E-A445-0C87EB9F89A2}">
                  <ask:lineSketchStyleProps xmlns="" xmlns:ask="http://schemas.microsoft.com/office/drawing/2018/sketchyshapes" sd="108995215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Rectangle: Rounded Corners 4">
              <a:extLst>
                <a:ext uri="{FF2B5EF4-FFF2-40B4-BE49-F238E27FC236}">
                  <a16:creationId xmlns:a16="http://schemas.microsoft.com/office/drawing/2014/main" id="{792418F8-3F87-2812-05AA-029EC72F94E8}"/>
                </a:ext>
              </a:extLst>
            </p:cNvPr>
            <p:cNvSpPr/>
            <p:nvPr/>
          </p:nvSpPr>
          <p:spPr>
            <a:xfrm>
              <a:off x="1942228" y="2171698"/>
              <a:ext cx="5943600" cy="1380531"/>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B050"/>
                  </a:solidFill>
                  <a:latin typeface="Times New Roman" panose="02020603050405020304" pitchFamily="18" charset="0"/>
                  <a:cs typeface="Times New Roman" panose="02020603050405020304" pitchFamily="18" charset="0"/>
                </a:rPr>
                <a:t>KẾT LUẬN</a:t>
              </a:r>
            </a:p>
          </p:txBody>
        </p:sp>
        <p:sp>
          <p:nvSpPr>
            <p:cNvPr id="7" name="Diamond 6">
              <a:extLst>
                <a:ext uri="{FF2B5EF4-FFF2-40B4-BE49-F238E27FC236}">
                  <a16:creationId xmlns:a16="http://schemas.microsoft.com/office/drawing/2014/main" id="{F3D32626-A194-E53D-83A7-29D8002C36A7}"/>
                </a:ext>
              </a:extLst>
            </p:cNvPr>
            <p:cNvSpPr/>
            <p:nvPr/>
          </p:nvSpPr>
          <p:spPr>
            <a:xfrm>
              <a:off x="1250515" y="1371597"/>
              <a:ext cx="908779" cy="1600201"/>
            </a:xfrm>
            <a:prstGeom prst="diamond">
              <a:avLst/>
            </a:prstGeom>
            <a:gradFill flip="none" rotWithShape="1">
              <a:gsLst>
                <a:gs pos="0">
                  <a:schemeClr val="accent6">
                    <a:lumMod val="67000"/>
                  </a:schemeClr>
                </a:gs>
                <a:gs pos="29000">
                  <a:schemeClr val="accent6">
                    <a:lumMod val="97000"/>
                    <a:lumOff val="3000"/>
                  </a:schemeClr>
                </a:gs>
                <a:gs pos="54000">
                  <a:schemeClr val="accent6">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1" name="Rectangle 10">
            <a:extLst>
              <a:ext uri="{FF2B5EF4-FFF2-40B4-BE49-F238E27FC236}">
                <a16:creationId xmlns:a16="http://schemas.microsoft.com/office/drawing/2014/main" id="{EA4EA27A-8322-EEA5-0830-88A63E58E4E4}"/>
              </a:ext>
            </a:extLst>
          </p:cNvPr>
          <p:cNvSpPr/>
          <p:nvPr/>
        </p:nvSpPr>
        <p:spPr>
          <a:xfrm>
            <a:off x="1967485" y="2046518"/>
            <a:ext cx="8257031" cy="462147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20000"/>
              </a:lnSpc>
            </a:pPr>
            <a:r>
              <a:rPr lang="en-US" sz="1600"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dục</a:t>
            </a:r>
            <a:r>
              <a:rPr lang="en-US" dirty="0">
                <a:latin typeface="Times New Roman" panose="02020603050405020304" pitchFamily="18" charset="0"/>
                <a:cs typeface="Times New Roman" panose="02020603050405020304" pitchFamily="18" charset="0"/>
              </a:rPr>
              <a:t> STEAM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lĩnh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vực</a:t>
            </a:r>
            <a:r>
              <a:rPr lang="en-US" dirty="0">
                <a:latin typeface="Times New Roman" panose="02020603050405020304" pitchFamily="18" charset="0"/>
                <a:cs typeface="Times New Roman" panose="02020603050405020304" pitchFamily="18" charset="0"/>
              </a:rPr>
              <a:t> khoa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toán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ghép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dục</a:t>
            </a:r>
            <a:r>
              <a:rPr lang="en-US" dirty="0">
                <a:latin typeface="Times New Roman" panose="02020603050405020304" pitchFamily="18" charset="0"/>
                <a:cs typeface="Times New Roman" panose="02020603050405020304" pitchFamily="18" charset="0"/>
              </a:rPr>
              <a:t> STEAM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giữa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tiễn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a:p>
            <a:pPr algn="just">
              <a:lnSpc>
                <a:spcPct val="120000"/>
              </a:lnSpc>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mầm</a:t>
            </a:r>
            <a:r>
              <a:rPr lang="en-US" dirty="0">
                <a:latin typeface="Times New Roman" panose="02020603050405020304" pitchFamily="18" charset="0"/>
                <a:cs typeface="Times New Roman" panose="02020603050405020304" pitchFamily="18" charset="0"/>
              </a:rPr>
              <a:t> non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thử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tưởng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kiềm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ngay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ưu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rằng</a:t>
            </a:r>
            <a:r>
              <a:rPr lang="en-US" dirty="0">
                <a:latin typeface="Times New Roman" panose="02020603050405020304" pitchFamily="18" charset="0"/>
                <a:cs typeface="Times New Roman" panose="02020603050405020304" pitchFamily="18" charset="0"/>
              </a:rPr>
              <a:t> STEAM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đứa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463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E1586DE9-BA4C-2DF2-9BB8-8DFBFD18E3F5}"/>
              </a:ext>
            </a:extLst>
          </p:cNvPr>
          <p:cNvSpPr/>
          <p:nvPr/>
        </p:nvSpPr>
        <p:spPr>
          <a:xfrm>
            <a:off x="4267200" y="149927"/>
            <a:ext cx="6994933" cy="6681334"/>
          </a:xfrm>
          <a:custGeom>
            <a:avLst/>
            <a:gdLst>
              <a:gd name="connsiteX0" fmla="*/ 0 w 6324607"/>
              <a:gd name="connsiteY0" fmla="*/ 975166 h 5850879"/>
              <a:gd name="connsiteX1" fmla="*/ 975166 w 6324607"/>
              <a:gd name="connsiteY1" fmla="*/ 0 h 5850879"/>
              <a:gd name="connsiteX2" fmla="*/ 5349441 w 6324607"/>
              <a:gd name="connsiteY2" fmla="*/ 0 h 5850879"/>
              <a:gd name="connsiteX3" fmla="*/ 6324607 w 6324607"/>
              <a:gd name="connsiteY3" fmla="*/ 975166 h 5850879"/>
              <a:gd name="connsiteX4" fmla="*/ 6324607 w 6324607"/>
              <a:gd name="connsiteY4" fmla="*/ 4875713 h 5850879"/>
              <a:gd name="connsiteX5" fmla="*/ 5349441 w 6324607"/>
              <a:gd name="connsiteY5" fmla="*/ 5850879 h 5850879"/>
              <a:gd name="connsiteX6" fmla="*/ 975166 w 6324607"/>
              <a:gd name="connsiteY6" fmla="*/ 5850879 h 5850879"/>
              <a:gd name="connsiteX7" fmla="*/ 0 w 6324607"/>
              <a:gd name="connsiteY7" fmla="*/ 4875713 h 5850879"/>
              <a:gd name="connsiteX8" fmla="*/ 0 w 6324607"/>
              <a:gd name="connsiteY8" fmla="*/ 975166 h 58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4607" h="5850879">
                <a:moveTo>
                  <a:pt x="0" y="975166"/>
                </a:moveTo>
                <a:cubicBezTo>
                  <a:pt x="0" y="436597"/>
                  <a:pt x="436597" y="0"/>
                  <a:pt x="975166" y="0"/>
                </a:cubicBezTo>
                <a:lnTo>
                  <a:pt x="5349441" y="0"/>
                </a:lnTo>
                <a:cubicBezTo>
                  <a:pt x="5888010" y="0"/>
                  <a:pt x="6324607" y="436597"/>
                  <a:pt x="6324607" y="975166"/>
                </a:cubicBezTo>
                <a:lnTo>
                  <a:pt x="6324607" y="4875713"/>
                </a:lnTo>
                <a:cubicBezTo>
                  <a:pt x="6324607" y="5414282"/>
                  <a:pt x="5888010" y="5850879"/>
                  <a:pt x="5349441" y="5850879"/>
                </a:cubicBezTo>
                <a:lnTo>
                  <a:pt x="975166" y="5850879"/>
                </a:lnTo>
                <a:cubicBezTo>
                  <a:pt x="436597" y="5850879"/>
                  <a:pt x="0" y="5414282"/>
                  <a:pt x="0" y="4875713"/>
                </a:cubicBezTo>
                <a:lnTo>
                  <a:pt x="0" y="975166"/>
                </a:lnTo>
                <a:close/>
              </a:path>
            </a:pathLst>
          </a:custGeom>
          <a:solidFill>
            <a:srgbClr val="FEF1E6"/>
          </a:solidFill>
          <a:ln>
            <a:solidFill>
              <a:schemeClr val="tx2"/>
            </a:solidFill>
            <a:prstDash val="lgDashDot"/>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46576" tIns="346576" rIns="346576" bIns="346576" numCol="1" spcCol="1270" anchor="ctr" anchorCtr="0">
            <a:noAutofit/>
          </a:bodyPr>
          <a:lstStyle/>
          <a:p>
            <a:pPr algn="just" defTabSz="711200">
              <a:lnSpc>
                <a:spcPct val="120000"/>
              </a:lnSpc>
              <a:spcBef>
                <a:spcPct val="0"/>
              </a:spcBef>
              <a:spcAft>
                <a:spcPct val="35000"/>
              </a:spcAft>
            </a:pPr>
            <a:r>
              <a:rPr lang="en-US" sz="1600" dirty="0">
                <a:solidFill>
                  <a:schemeClr val="tx1"/>
                </a:solidFill>
              </a:rPr>
              <a:t>	</a:t>
            </a:r>
            <a:r>
              <a:rPr lang="en-US" sz="1700" dirty="0" err="1">
                <a:solidFill>
                  <a:srgbClr val="000000"/>
                </a:solidFill>
                <a:latin typeface="Times New Roman" panose="02020603050405020304" pitchFamily="18" charset="0"/>
                <a:ea typeface="Times New Roman" panose="02020603050405020304" pitchFamily="18" charset="0"/>
              </a:rPr>
              <a:t>Trước</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đây</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chương</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trình</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giáo</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dục</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mầm</a:t>
            </a:r>
            <a:r>
              <a:rPr lang="en-US" sz="1700" dirty="0">
                <a:solidFill>
                  <a:srgbClr val="000000"/>
                </a:solidFill>
                <a:latin typeface="Times New Roman" panose="02020603050405020304" pitchFamily="18" charset="0"/>
                <a:ea typeface="Times New Roman" panose="02020603050405020304" pitchFamily="18" charset="0"/>
              </a:rPr>
              <a:t> non </a:t>
            </a:r>
            <a:r>
              <a:rPr lang="en-US" sz="1700" dirty="0" err="1">
                <a:solidFill>
                  <a:srgbClr val="000000"/>
                </a:solidFill>
                <a:latin typeface="Times New Roman" panose="02020603050405020304" pitchFamily="18" charset="0"/>
                <a:ea typeface="Times New Roman" panose="02020603050405020304" pitchFamily="18" charset="0"/>
              </a:rPr>
              <a:t>chủ</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yếu</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tập</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trung</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vào</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các</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bài</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học</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khô</a:t>
            </a:r>
            <a:r>
              <a:rPr lang="en-US" sz="1700" dirty="0">
                <a:solidFill>
                  <a:srgbClr val="000000"/>
                </a:solidFill>
                <a:latin typeface="Times New Roman" panose="02020603050405020304" pitchFamily="18" charset="0"/>
                <a:ea typeface="Times New Roman" panose="02020603050405020304" pitchFamily="18" charset="0"/>
              </a:rPr>
              <a:t> khan, </a:t>
            </a:r>
            <a:r>
              <a:rPr lang="en-US" sz="1700" dirty="0" err="1">
                <a:solidFill>
                  <a:srgbClr val="000000"/>
                </a:solidFill>
                <a:latin typeface="Times New Roman" panose="02020603050405020304" pitchFamily="18" charset="0"/>
                <a:ea typeface="Times New Roman" panose="02020603050405020304" pitchFamily="18" charset="0"/>
              </a:rPr>
              <a:t>máy</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móc</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để</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theo</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kịp</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chương</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trình</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giáo</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dục</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hiện</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hành</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Rào</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cản</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lớn</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nhất</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trong</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các</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phương</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pháp</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giáo</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dục</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truyền</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thống</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là</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sự</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tách</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rời</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giữa</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các</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lĩnh</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vực</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quan</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trọng</a:t>
            </a:r>
            <a:r>
              <a:rPr lang="en-US" sz="1700" dirty="0">
                <a:solidFill>
                  <a:srgbClr val="000000"/>
                </a:solidFill>
                <a:latin typeface="Times New Roman" panose="02020603050405020304" pitchFamily="18" charset="0"/>
                <a:ea typeface="Times New Roman" panose="02020603050405020304" pitchFamily="18" charset="0"/>
              </a:rPr>
              <a:t>: khoa </a:t>
            </a:r>
            <a:r>
              <a:rPr lang="en-US" sz="1700" dirty="0" err="1">
                <a:solidFill>
                  <a:srgbClr val="000000"/>
                </a:solidFill>
                <a:latin typeface="Times New Roman" panose="02020603050405020304" pitchFamily="18" charset="0"/>
                <a:ea typeface="Times New Roman" panose="02020603050405020304" pitchFamily="18" charset="0"/>
              </a:rPr>
              <a:t>học</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công</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nghệ</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kỹ</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thuật</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nghệ</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thuật</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và</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toán</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học</a:t>
            </a:r>
            <a:r>
              <a:rPr lang="en-US" sz="1700" dirty="0">
                <a:solidFill>
                  <a:srgbClr val="000000"/>
                </a:solidFill>
                <a:latin typeface="Times New Roman" panose="02020603050405020304" pitchFamily="18" charset="0"/>
                <a:ea typeface="Times New Roman" panose="02020603050405020304" pitchFamily="18" charset="0"/>
              </a:rPr>
              <a:t>. </a:t>
            </a:r>
          </a:p>
          <a:p>
            <a:pPr algn="just" defTabSz="711200">
              <a:lnSpc>
                <a:spcPct val="120000"/>
              </a:lnSpc>
              <a:spcBef>
                <a:spcPct val="0"/>
              </a:spcBef>
              <a:spcAft>
                <a:spcPct val="35000"/>
              </a:spcAft>
            </a:pP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Sự</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tách</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rời</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này</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sẽ</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đem</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đến</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một</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khoảng</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cách</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lớn</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giữa</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lý</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thuyết</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và</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thực</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hành</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giữa</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kiến</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thức</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và</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ứng</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dụng</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Học</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sinh</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đào</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tạo</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theo</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mô</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hình</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truyền</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thống</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sẽ</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mất</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một</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khoảng</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thời</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gian</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thực</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tế</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để</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hiểu</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được</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làm</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thế</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nào</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để</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cơ</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sở</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lý</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thuyết</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nguyên</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lý</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chuyển</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thành</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các</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ứng</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dụng</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thực</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tế</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trong</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khi</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kiến</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thức</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đã</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bị</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mài</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mòn</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Hơn</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nữa</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tư</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duy</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liên</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kết</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các</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sự</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vật</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hiện</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tượng</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với</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các</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ứng</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dụng</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và</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kỹ</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thuật</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cũng</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rất</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hạn</a:t>
            </a:r>
            <a:r>
              <a:rPr lang="en-US" sz="1700" dirty="0">
                <a:solidFill>
                  <a:srgbClr val="000000"/>
                </a:solidFill>
                <a:latin typeface="Times New Roman" panose="02020603050405020304" pitchFamily="18" charset="0"/>
                <a:ea typeface="Times New Roman" panose="02020603050405020304" pitchFamily="18" charset="0"/>
              </a:rPr>
              <a:t> </a:t>
            </a:r>
            <a:r>
              <a:rPr lang="en-US" sz="1700" dirty="0" err="1">
                <a:solidFill>
                  <a:srgbClr val="000000"/>
                </a:solidFill>
                <a:latin typeface="Times New Roman" panose="02020603050405020304" pitchFamily="18" charset="0"/>
                <a:ea typeface="Times New Roman" panose="02020603050405020304" pitchFamily="18" charset="0"/>
              </a:rPr>
              <a:t>chế</a:t>
            </a:r>
            <a:r>
              <a:rPr lang="en-US" sz="1700" dirty="0">
                <a:solidFill>
                  <a:srgbClr val="000000"/>
                </a:solidFill>
                <a:latin typeface="Times New Roman" panose="02020603050405020304" pitchFamily="18" charset="0"/>
                <a:ea typeface="Times New Roman" panose="02020603050405020304" pitchFamily="18" charset="0"/>
              </a:rPr>
              <a:t>. </a:t>
            </a:r>
          </a:p>
          <a:p>
            <a:pPr algn="just" defTabSz="711200">
              <a:lnSpc>
                <a:spcPct val="120000"/>
              </a:lnSpc>
              <a:spcBef>
                <a:spcPct val="0"/>
              </a:spcBef>
              <a:spcAft>
                <a:spcPct val="35000"/>
              </a:spcAft>
            </a:pPr>
            <a:r>
              <a:rPr lang="en-US" sz="1700" dirty="0">
                <a:solidFill>
                  <a:schemeClr val="tx1"/>
                </a:solidFill>
                <a:latin typeface="Times New Roman" pitchFamily="18" charset="0"/>
                <a:cs typeface="Times New Roman" pitchFamily="18" charset="0"/>
              </a:rPr>
              <a:t>	STEAM </a:t>
            </a:r>
            <a:r>
              <a:rPr lang="en-US" sz="1700" dirty="0" err="1">
                <a:solidFill>
                  <a:schemeClr val="tx1"/>
                </a:solidFill>
                <a:latin typeface="Times New Roman" panose="02020603050405020304" pitchFamily="18" charset="0"/>
                <a:cs typeface="Times New Roman" panose="02020603050405020304" pitchFamily="18" charset="0"/>
              </a:rPr>
              <a:t>là</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mô</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hình</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học</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tập</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chủ</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yếu</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dựa</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trên</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thực</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hành</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và</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các</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hoạt</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động</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trải</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nghiệm</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sáng</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tạo</a:t>
            </a:r>
            <a:r>
              <a:rPr lang="en-US" sz="1700" dirty="0">
                <a:solidFill>
                  <a:schemeClr val="tx1"/>
                </a:solidFill>
                <a:latin typeface="Times New Roman" panose="02020603050405020304" pitchFamily="18" charset="0"/>
                <a:cs typeface="Times New Roman" panose="02020603050405020304" pitchFamily="18" charset="0"/>
              </a:rPr>
              <a:t> do </a:t>
            </a:r>
            <a:r>
              <a:rPr lang="en-US" sz="1700" dirty="0" err="1">
                <a:solidFill>
                  <a:schemeClr val="tx1"/>
                </a:solidFill>
                <a:latin typeface="Times New Roman" panose="02020603050405020304" pitchFamily="18" charset="0"/>
                <a:cs typeface="Times New Roman" panose="02020603050405020304" pitchFamily="18" charset="0"/>
              </a:rPr>
              <a:t>đó</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trẻ</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được</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tiếp</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cận</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mô</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hình</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giáo</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dục</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này</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có</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những</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ưu</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thế</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nổi</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bật</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như</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kiến</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thức</a:t>
            </a:r>
            <a:r>
              <a:rPr lang="en-US" sz="1700" dirty="0">
                <a:solidFill>
                  <a:schemeClr val="tx1"/>
                </a:solidFill>
                <a:latin typeface="Times New Roman" panose="02020603050405020304" pitchFamily="18" charset="0"/>
                <a:cs typeface="Times New Roman" panose="02020603050405020304" pitchFamily="18" charset="0"/>
              </a:rPr>
              <a:t> khoa </a:t>
            </a:r>
            <a:r>
              <a:rPr lang="en-US" sz="1700" dirty="0" err="1">
                <a:solidFill>
                  <a:schemeClr val="tx1"/>
                </a:solidFill>
                <a:latin typeface="Times New Roman" panose="02020603050405020304" pitchFamily="18" charset="0"/>
                <a:cs typeface="Times New Roman" panose="02020603050405020304" pitchFamily="18" charset="0"/>
              </a:rPr>
              <a:t>học</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kỹ</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thuật</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công</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nghệ</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và</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toán</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học</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khả</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năng</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sáng</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tạo</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tư</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duy</a:t>
            </a:r>
            <a:r>
              <a:rPr lang="en-US" sz="1700" dirty="0">
                <a:solidFill>
                  <a:schemeClr val="tx1"/>
                </a:solidFill>
                <a:latin typeface="Times New Roman" panose="02020603050405020304" pitchFamily="18" charset="0"/>
                <a:cs typeface="Times New Roman" panose="02020603050405020304" pitchFamily="18" charset="0"/>
              </a:rPr>
              <a:t> logic, </a:t>
            </a:r>
            <a:r>
              <a:rPr lang="en-US" sz="1700" dirty="0" err="1">
                <a:solidFill>
                  <a:schemeClr val="tx1"/>
                </a:solidFill>
                <a:latin typeface="Times New Roman" panose="02020603050405020304" pitchFamily="18" charset="0"/>
                <a:cs typeface="Times New Roman" panose="02020603050405020304" pitchFamily="18" charset="0"/>
              </a:rPr>
              <a:t>hiệu</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suất</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học</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tập</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và</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làm</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việc</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vượt</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trội</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và</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có</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cơ</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hội</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phát</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triển</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các</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kỹ</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năng</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mềm</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toàn</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diện</a:t>
            </a:r>
            <a:r>
              <a:rPr lang="en-US" sz="1700" dirty="0">
                <a:solidFill>
                  <a:schemeClr val="tx1"/>
                </a:solidFill>
                <a:latin typeface="Times New Roman" panose="02020603050405020304" pitchFamily="18" charset="0"/>
                <a:cs typeface="Times New Roman" panose="02020603050405020304" pitchFamily="18" charset="0"/>
              </a:rPr>
              <a:t> </a:t>
            </a:r>
            <a:r>
              <a:rPr lang="en-US" sz="1700" dirty="0" err="1">
                <a:solidFill>
                  <a:schemeClr val="tx1"/>
                </a:solidFill>
                <a:latin typeface="Times New Roman" panose="02020603050405020304" pitchFamily="18" charset="0"/>
                <a:cs typeface="Times New Roman" panose="02020603050405020304" pitchFamily="18" charset="0"/>
              </a:rPr>
              <a:t>hơn</a:t>
            </a:r>
            <a:r>
              <a:rPr lang="en-US" sz="1700" dirty="0">
                <a:solidFill>
                  <a:schemeClr val="tx1"/>
                </a:solidFill>
                <a:latin typeface="Times New Roman" panose="02020603050405020304" pitchFamily="18" charset="0"/>
                <a:cs typeface="Times New Roman" panose="02020603050405020304" pitchFamily="18" charset="0"/>
              </a:rPr>
              <a:t>. </a:t>
            </a:r>
          </a:p>
          <a:p>
            <a:pPr defTabSz="711200">
              <a:lnSpc>
                <a:spcPct val="120000"/>
              </a:lnSpc>
              <a:spcBef>
                <a:spcPct val="0"/>
              </a:spcBef>
              <a:spcAft>
                <a:spcPct val="35000"/>
              </a:spcAft>
            </a:pPr>
            <a:endParaRPr lang="en-US" sz="1600" dirty="0">
              <a:solidFill>
                <a:schemeClr val="tx1"/>
              </a:solidFill>
              <a:latin typeface="Times New Roman" pitchFamily="18" charset="0"/>
              <a:cs typeface="Times New Roman" pitchFamily="18" charset="0"/>
            </a:endParaRPr>
          </a:p>
        </p:txBody>
      </p:sp>
      <p:sp>
        <p:nvSpPr>
          <p:cNvPr id="3" name="Diamond 2">
            <a:extLst>
              <a:ext uri="{FF2B5EF4-FFF2-40B4-BE49-F238E27FC236}">
                <a16:creationId xmlns:a16="http://schemas.microsoft.com/office/drawing/2014/main" id="{1D486841-6E82-87B2-429C-04603868EC1D}"/>
              </a:ext>
            </a:extLst>
          </p:cNvPr>
          <p:cNvSpPr/>
          <p:nvPr/>
        </p:nvSpPr>
        <p:spPr>
          <a:xfrm>
            <a:off x="381000" y="36830"/>
            <a:ext cx="3048000" cy="3101407"/>
          </a:xfrm>
          <a:prstGeom prst="diamond">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itchFamily="18" charset="0"/>
                <a:cs typeface="Times New Roman" pitchFamily="18" charset="0"/>
              </a:rPr>
              <a:t>I. </a:t>
            </a:r>
          </a:p>
          <a:p>
            <a:pPr algn="ctr"/>
            <a:r>
              <a:rPr lang="en-US" sz="3200" b="1" smtClean="0">
                <a:solidFill>
                  <a:srgbClr val="FF0000"/>
                </a:solidFill>
                <a:latin typeface="Times New Roman" pitchFamily="18" charset="0"/>
                <a:cs typeface="Times New Roman" pitchFamily="18" charset="0"/>
              </a:rPr>
              <a:t>LÍ DO CHỌN ĐỀ TÀI</a:t>
            </a:r>
            <a:endParaRPr lang="en-US" sz="3200" b="1" dirty="0">
              <a:solidFill>
                <a:srgbClr val="FF0000"/>
              </a:solidFill>
              <a:latin typeface="Times New Roman" pitchFamily="18" charset="0"/>
              <a:cs typeface="Times New Roman" pitchFamily="18" charset="0"/>
            </a:endParaRPr>
          </a:p>
        </p:txBody>
      </p:sp>
      <p:pic>
        <p:nvPicPr>
          <p:cNvPr id="9" name="Picture 8" descr="Cartoon bee with pencil">
            <a:extLst>
              <a:ext uri="{FF2B5EF4-FFF2-40B4-BE49-F238E27FC236}">
                <a16:creationId xmlns:a16="http://schemas.microsoft.com/office/drawing/2014/main" id="{CFB65AB0-DE83-0F02-90D5-29A1C481D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822" y="3721861"/>
            <a:ext cx="2631378" cy="2824455"/>
          </a:xfrm>
          <a:prstGeom prst="rect">
            <a:avLst/>
          </a:prstGeom>
        </p:spPr>
      </p:pic>
    </p:spTree>
    <p:extLst>
      <p:ext uri="{BB962C8B-B14F-4D97-AF65-F5344CB8AC3E}">
        <p14:creationId xmlns:p14="http://schemas.microsoft.com/office/powerpoint/2010/main" val="74836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44F25980-8A61-5248-4CB7-D68776882FDA}"/>
              </a:ext>
            </a:extLst>
          </p:cNvPr>
          <p:cNvSpPr/>
          <p:nvPr/>
        </p:nvSpPr>
        <p:spPr>
          <a:xfrm>
            <a:off x="4572001" y="160339"/>
            <a:ext cx="6553199" cy="6545261"/>
          </a:xfrm>
          <a:custGeom>
            <a:avLst/>
            <a:gdLst>
              <a:gd name="connsiteX0" fmla="*/ 0 w 6337197"/>
              <a:gd name="connsiteY0" fmla="*/ 926446 h 5558563"/>
              <a:gd name="connsiteX1" fmla="*/ 926446 w 6337197"/>
              <a:gd name="connsiteY1" fmla="*/ 0 h 5558563"/>
              <a:gd name="connsiteX2" fmla="*/ 5410751 w 6337197"/>
              <a:gd name="connsiteY2" fmla="*/ 0 h 5558563"/>
              <a:gd name="connsiteX3" fmla="*/ 6337197 w 6337197"/>
              <a:gd name="connsiteY3" fmla="*/ 926446 h 5558563"/>
              <a:gd name="connsiteX4" fmla="*/ 6337197 w 6337197"/>
              <a:gd name="connsiteY4" fmla="*/ 4632117 h 5558563"/>
              <a:gd name="connsiteX5" fmla="*/ 5410751 w 6337197"/>
              <a:gd name="connsiteY5" fmla="*/ 5558563 h 5558563"/>
              <a:gd name="connsiteX6" fmla="*/ 926446 w 6337197"/>
              <a:gd name="connsiteY6" fmla="*/ 5558563 h 5558563"/>
              <a:gd name="connsiteX7" fmla="*/ 0 w 6337197"/>
              <a:gd name="connsiteY7" fmla="*/ 4632117 h 5558563"/>
              <a:gd name="connsiteX8" fmla="*/ 0 w 6337197"/>
              <a:gd name="connsiteY8" fmla="*/ 926446 h 555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7197" h="5558563">
                <a:moveTo>
                  <a:pt x="0" y="926446"/>
                </a:moveTo>
                <a:cubicBezTo>
                  <a:pt x="0" y="414784"/>
                  <a:pt x="414784" y="0"/>
                  <a:pt x="926446" y="0"/>
                </a:cubicBezTo>
                <a:lnTo>
                  <a:pt x="5410751" y="0"/>
                </a:lnTo>
                <a:cubicBezTo>
                  <a:pt x="5922413" y="0"/>
                  <a:pt x="6337197" y="414784"/>
                  <a:pt x="6337197" y="926446"/>
                </a:cubicBezTo>
                <a:lnTo>
                  <a:pt x="6337197" y="4632117"/>
                </a:lnTo>
                <a:cubicBezTo>
                  <a:pt x="6337197" y="5143779"/>
                  <a:pt x="5922413" y="5558563"/>
                  <a:pt x="5410751" y="5558563"/>
                </a:cubicBezTo>
                <a:lnTo>
                  <a:pt x="926446" y="5558563"/>
                </a:lnTo>
                <a:cubicBezTo>
                  <a:pt x="414784" y="5558563"/>
                  <a:pt x="0" y="5143779"/>
                  <a:pt x="0" y="4632117"/>
                </a:cubicBezTo>
                <a:lnTo>
                  <a:pt x="0" y="926446"/>
                </a:lnTo>
                <a:close/>
              </a:path>
            </a:pathLst>
          </a:custGeom>
          <a:solidFill>
            <a:srgbClr val="FEF1E6"/>
          </a:solidFill>
          <a:ln>
            <a:solidFill>
              <a:schemeClr val="tx2"/>
            </a:solidFill>
            <a:prstDash val="lgDashDot"/>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32307" tIns="332307" rIns="332307" bIns="332307" numCol="1" spcCol="1270" anchor="ctr" anchorCtr="0">
            <a:noAutofit/>
          </a:bodyPr>
          <a:lstStyle/>
          <a:p>
            <a:pPr algn="just" defTabSz="711200">
              <a:lnSpc>
                <a:spcPct val="120000"/>
              </a:lnSpc>
              <a:spcBef>
                <a:spcPct val="0"/>
              </a:spcBef>
              <a:spcAft>
                <a:spcPct val="35000"/>
              </a:spcAft>
            </a:pP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Cốt</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lõi</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của</a:t>
            </a:r>
            <a:r>
              <a:rPr lang="en-US" sz="1600" dirty="0">
                <a:solidFill>
                  <a:srgbClr val="000000"/>
                </a:solidFill>
                <a:latin typeface="Times New Roman" panose="02020603050405020304" pitchFamily="18" charset="0"/>
                <a:ea typeface="Times New Roman" panose="02020603050405020304" pitchFamily="18" charset="0"/>
              </a:rPr>
              <a:t> STEAM </a:t>
            </a:r>
            <a:r>
              <a:rPr lang="en-US" sz="1600" dirty="0" err="1">
                <a:solidFill>
                  <a:srgbClr val="000000"/>
                </a:solidFill>
                <a:latin typeface="Times New Roman" panose="02020603050405020304" pitchFamily="18" charset="0"/>
                <a:ea typeface="Times New Roman" panose="02020603050405020304" pitchFamily="18" charset="0"/>
              </a:rPr>
              <a:t>chính</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là</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khích</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lệ</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trẻ</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học</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tập</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thông</a:t>
            </a:r>
            <a:r>
              <a:rPr lang="en-US" sz="1600" dirty="0">
                <a:solidFill>
                  <a:srgbClr val="000000"/>
                </a:solidFill>
                <a:latin typeface="Times New Roman" panose="02020603050405020304" pitchFamily="18" charset="0"/>
                <a:ea typeface="Times New Roman" panose="02020603050405020304" pitchFamily="18" charset="0"/>
              </a:rPr>
              <a:t> qua </a:t>
            </a:r>
            <a:r>
              <a:rPr lang="en-US" sz="1600" dirty="0" err="1">
                <a:solidFill>
                  <a:srgbClr val="000000"/>
                </a:solidFill>
                <a:latin typeface="Times New Roman" panose="02020603050405020304" pitchFamily="18" charset="0"/>
                <a:ea typeface="Times New Roman" panose="02020603050405020304" pitchFamily="18" charset="0"/>
              </a:rPr>
              <a:t>trải</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nghiệm</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thực</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tế</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và</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giải</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quyết</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tình</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huống</a:t>
            </a:r>
            <a:r>
              <a:rPr lang="en-US" sz="1600" dirty="0">
                <a:solidFill>
                  <a:srgbClr val="000000"/>
                </a:solidFill>
                <a:latin typeface="Times New Roman" panose="02020603050405020304" pitchFamily="18" charset="0"/>
                <a:ea typeface="Times New Roman" panose="02020603050405020304" pitchFamily="18" charset="0"/>
              </a:rPr>
              <a:t>. STEAM </a:t>
            </a:r>
            <a:r>
              <a:rPr lang="en-US" sz="1600" dirty="0" err="1">
                <a:solidFill>
                  <a:srgbClr val="000000"/>
                </a:solidFill>
                <a:latin typeface="Times New Roman" panose="02020603050405020304" pitchFamily="18" charset="0"/>
                <a:ea typeface="Times New Roman" panose="02020603050405020304" pitchFamily="18" charset="0"/>
              </a:rPr>
              <a:t>đôi</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khi</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chỉ</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là</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cách</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mà</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chúng</a:t>
            </a:r>
            <a:r>
              <a:rPr lang="en-US" sz="1600" dirty="0">
                <a:solidFill>
                  <a:srgbClr val="000000"/>
                </a:solidFill>
                <a:latin typeface="Times New Roman" panose="02020603050405020304" pitchFamily="18" charset="0"/>
                <a:ea typeface="Times New Roman" panose="02020603050405020304" pitchFamily="18" charset="0"/>
              </a:rPr>
              <a:t> ta </a:t>
            </a:r>
            <a:r>
              <a:rPr lang="en-US" sz="1600" dirty="0" err="1">
                <a:solidFill>
                  <a:srgbClr val="000000"/>
                </a:solidFill>
                <a:latin typeface="Times New Roman" panose="02020603050405020304" pitchFamily="18" charset="0"/>
                <a:ea typeface="Times New Roman" panose="02020603050405020304" pitchFamily="18" charset="0"/>
              </a:rPr>
              <a:t>biết</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đặt</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câu</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hỏi</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tại</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sao</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dám</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chỉ</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ra</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vấn</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đề</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và</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tìm</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ra</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quy</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cách</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vận</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động</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của</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chúng</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Chúng</a:t>
            </a:r>
            <a:r>
              <a:rPr lang="en-US" sz="1600" dirty="0">
                <a:solidFill>
                  <a:srgbClr val="000000"/>
                </a:solidFill>
                <a:latin typeface="Times New Roman" panose="02020603050405020304" pitchFamily="18" charset="0"/>
                <a:ea typeface="Times New Roman" panose="02020603050405020304" pitchFamily="18" charset="0"/>
              </a:rPr>
              <a:t> ta </a:t>
            </a:r>
            <a:r>
              <a:rPr lang="en-US" sz="1600" dirty="0" err="1">
                <a:solidFill>
                  <a:srgbClr val="000000"/>
                </a:solidFill>
                <a:latin typeface="Times New Roman" panose="02020603050405020304" pitchFamily="18" charset="0"/>
                <a:ea typeface="Times New Roman" panose="02020603050405020304" pitchFamily="18" charset="0"/>
              </a:rPr>
              <a:t>cần</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đánh</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thức</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những</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nghệ</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sĩ</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bên</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trong</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chính</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những</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thế</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hệ</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học</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sinh</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nhỏ</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tuổi</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để</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các</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em</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có</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thể</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trở</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thành</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những</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công</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dân</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toàn</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cầu</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thực</a:t>
            </a:r>
            <a:r>
              <a:rPr lang="en-US" sz="1600" dirty="0">
                <a:solidFill>
                  <a:srgbClr val="000000"/>
                </a:solidFill>
                <a:latin typeface="Times New Roman" panose="02020603050405020304" pitchFamily="18" charset="0"/>
                <a:ea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rPr>
              <a:t>thụ</a:t>
            </a:r>
            <a:r>
              <a:rPr lang="en-US" sz="1600" dirty="0">
                <a:solidFill>
                  <a:srgbClr val="000000"/>
                </a:solidFill>
                <a:latin typeface="Times New Roman" panose="02020603050405020304" pitchFamily="18" charset="0"/>
                <a:ea typeface="Times New Roman" panose="02020603050405020304" pitchFamily="18" charset="0"/>
              </a:rPr>
              <a:t>.</a:t>
            </a:r>
            <a:endParaRPr lang="vi-VN" sz="1600" dirty="0">
              <a:latin typeface="Times New Roman" panose="02020603050405020304" pitchFamily="18" charset="0"/>
              <a:ea typeface="Times New Roman" panose="02020603050405020304" pitchFamily="18" charset="0"/>
            </a:endParaRPr>
          </a:p>
          <a:p>
            <a:pPr algn="just" defTabSz="711200">
              <a:lnSpc>
                <a:spcPct val="120000"/>
              </a:lnSpc>
              <a:spcBef>
                <a:spcPct val="0"/>
              </a:spcBef>
              <a:spcAft>
                <a:spcPct val="35000"/>
              </a:spcAft>
            </a:pPr>
            <a:r>
              <a:rPr lang="en-US" sz="1600" dirty="0">
                <a:solidFill>
                  <a:schemeClr val="tx1"/>
                </a:solidFill>
              </a:rPr>
              <a:t>	</a:t>
            </a:r>
            <a:r>
              <a:rPr lang="en-US" sz="1600" dirty="0" err="1">
                <a:solidFill>
                  <a:schemeClr val="tx1"/>
                </a:solidFill>
                <a:latin typeface="Times New Roman" panose="02020603050405020304" pitchFamily="18" charset="0"/>
                <a:cs typeface="Times New Roman" panose="02020603050405020304" pitchFamily="18" charset="0"/>
              </a:rPr>
              <a:t>Bên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cạnh</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đó</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với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sự</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phát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triển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của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công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nghệ</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kỹ</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thuật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trên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thế</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giới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hiện</a:t>
            </a:r>
            <a:r>
              <a:rPr lang="en-US" sz="1600" dirty="0">
                <a:solidFill>
                  <a:schemeClr val="tx1"/>
                </a:solidFill>
                <a:latin typeface="Times New Roman" panose="02020603050405020304" pitchFamily="18" charset="0"/>
                <a:cs typeface="Times New Roman" panose="02020603050405020304" pitchFamily="18" charset="0"/>
              </a:rPr>
              <a:t> nay </a:t>
            </a:r>
            <a:r>
              <a:rPr lang="en-US" sz="1600" dirty="0" err="1">
                <a:solidFill>
                  <a:schemeClr val="tx1"/>
                </a:solidFill>
                <a:latin typeface="Times New Roman" panose="02020603050405020304" pitchFamily="18" charset="0"/>
                <a:cs typeface="Times New Roman" panose="02020603050405020304" pitchFamily="18" charset="0"/>
              </a:rPr>
              <a:t>thì</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nhu</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cầu</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việc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làm</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liên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quan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đến</a:t>
            </a:r>
            <a:r>
              <a:rPr lang="en-US" sz="1600" dirty="0">
                <a:solidFill>
                  <a:schemeClr val="tx1"/>
                </a:solidFill>
                <a:latin typeface="Times New Roman" panose="02020603050405020304" pitchFamily="18" charset="0"/>
                <a:cs typeface="Times New Roman" panose="02020603050405020304" pitchFamily="18" charset="0"/>
              </a:rPr>
              <a:t> STEAM </a:t>
            </a:r>
            <a:r>
              <a:rPr lang="en-US" sz="1600" dirty="0" err="1">
                <a:solidFill>
                  <a:schemeClr val="tx1"/>
                </a:solidFill>
                <a:latin typeface="Times New Roman" panose="02020603050405020304" pitchFamily="18" charset="0"/>
                <a:cs typeface="Times New Roman" panose="02020603050405020304" pitchFamily="18" charset="0"/>
              </a:rPr>
              <a:t>ngày</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càng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lớn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đòi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hỏi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ngành</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giáo</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dục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cũng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phải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có</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những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sự</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thay</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đổi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để</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đáp</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ứng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nhu</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cầu</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của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xã</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hội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Giáo</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dục</a:t>
            </a:r>
            <a:r>
              <a:rPr lang="en-US" sz="1600" dirty="0">
                <a:solidFill>
                  <a:schemeClr val="tx1"/>
                </a:solidFill>
                <a:latin typeface="Times New Roman" panose="02020603050405020304" pitchFamily="18" charset="0"/>
                <a:cs typeface="Times New Roman" panose="02020603050405020304" pitchFamily="18" charset="0"/>
              </a:rPr>
              <a:t> STEAM </a:t>
            </a:r>
            <a:r>
              <a:rPr lang="en-US" sz="1600" dirty="0" err="1">
                <a:solidFill>
                  <a:schemeClr val="tx1"/>
                </a:solidFill>
                <a:latin typeface="Times New Roman" panose="02020603050405020304" pitchFamily="18" charset="0"/>
                <a:cs typeface="Times New Roman" panose="02020603050405020304" pitchFamily="18" charset="0"/>
              </a:rPr>
              <a:t>có</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thể</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tạo</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ra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những</a:t>
            </a:r>
            <a:r>
              <a:rPr lang="en-US" sz="1600" dirty="0">
                <a:solidFill>
                  <a:schemeClr val="tx1"/>
                </a:solidFill>
                <a:latin typeface="Times New Roman" panose="02020603050405020304" pitchFamily="18" charset="0"/>
                <a:cs typeface="Times New Roman" panose="02020603050405020304" pitchFamily="18" charset="0"/>
              </a:rPr>
              <a:t> con </a:t>
            </a:r>
            <a:r>
              <a:rPr lang="en-US" sz="1600" dirty="0" err="1">
                <a:solidFill>
                  <a:schemeClr val="tx1"/>
                </a:solidFill>
                <a:latin typeface="Times New Roman" panose="02020603050405020304" pitchFamily="18" charset="0"/>
                <a:cs typeface="Times New Roman" panose="02020603050405020304" pitchFamily="18" charset="0"/>
              </a:rPr>
              <a:t>người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có</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thể</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đáp</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ứng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được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nhu</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cầu</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công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việc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của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thế</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kỷ</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mới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có</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tác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động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lớn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đến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sự</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thay</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đổi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nên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kinh</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tế</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đổi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mới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Không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phải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là</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những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cách</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đào</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tạo</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những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bí</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quyết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học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cao</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siêu</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để</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dạy</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học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sinh</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thành</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tài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thành</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những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nhà</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toán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học</a:t>
            </a:r>
            <a:r>
              <a:rPr lang="en-US" sz="1600" dirty="0">
                <a:solidFill>
                  <a:schemeClr val="tx1"/>
                </a:solidFill>
                <a:latin typeface="Times New Roman" panose="02020603050405020304" pitchFamily="18" charset="0"/>
                <a:cs typeface="Times New Roman" panose="02020603050405020304" pitchFamily="18" charset="0"/>
              </a:rPr>
              <a:t>, khoa </a:t>
            </a:r>
            <a:r>
              <a:rPr lang="en-US" sz="1600" dirty="0" err="1">
                <a:solidFill>
                  <a:schemeClr val="tx1"/>
                </a:solidFill>
                <a:latin typeface="Times New Roman" panose="02020603050405020304" pitchFamily="18" charset="0"/>
                <a:cs typeface="Times New Roman" panose="02020603050405020304" pitchFamily="18" charset="0"/>
              </a:rPr>
              <a:t>học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vĩ</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đại</a:t>
            </a:r>
            <a:r>
              <a:rPr lang="en-US" sz="1600" dirty="0">
                <a:solidFill>
                  <a:schemeClr val="tx1"/>
                </a:solidFill>
                <a:latin typeface="Times New Roman" panose="02020603050405020304" pitchFamily="18" charset="0"/>
                <a:cs typeface="Times New Roman" panose="02020603050405020304" pitchFamily="18" charset="0"/>
              </a:rPr>
              <a:t>…</a:t>
            </a:r>
            <a:r>
              <a:rPr lang="en-US" sz="1600" dirty="0" err="1">
                <a:solidFill>
                  <a:schemeClr val="tx1"/>
                </a:solidFill>
                <a:latin typeface="Times New Roman" panose="02020603050405020304" pitchFamily="18" charset="0"/>
                <a:cs typeface="Times New Roman" panose="02020603050405020304" pitchFamily="18" charset="0"/>
              </a:rPr>
              <a:t>mà</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phương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pháp</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này</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sẽ</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phát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triển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các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kỹ</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năng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cho</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trẻ</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để</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chúng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có</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thể</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sử</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dụng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trong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cuộc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sống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tương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lại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đặc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biệt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với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môi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trường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công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nghệ</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hóa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hiện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đại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hóa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như</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hiện</a:t>
            </a:r>
            <a:r>
              <a:rPr lang="en-US" sz="1600" dirty="0">
                <a:solidFill>
                  <a:schemeClr val="tx1"/>
                </a:solidFill>
                <a:latin typeface="Times New Roman" panose="02020603050405020304" pitchFamily="18" charset="0"/>
                <a:cs typeface="Times New Roman" panose="02020603050405020304" pitchFamily="18" charset="0"/>
              </a:rPr>
              <a:t> nay. </a:t>
            </a:r>
            <a:r>
              <a:rPr lang="en-US" sz="1600" dirty="0" err="1">
                <a:solidFill>
                  <a:schemeClr val="tx1"/>
                </a:solidFill>
                <a:latin typeface="Times New Roman" panose="02020603050405020304" pitchFamily="18" charset="0"/>
                <a:cs typeface="Times New Roman" panose="02020603050405020304" pitchFamily="18" charset="0"/>
              </a:rPr>
              <a:t>Đó</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là</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lý</a:t>
            </a:r>
            <a:r>
              <a:rPr lang="en-US" sz="1600" dirty="0">
                <a:solidFill>
                  <a:schemeClr val="tx1"/>
                </a:solidFill>
                <a:latin typeface="Times New Roman" panose="02020603050405020304" pitchFamily="18" charset="0"/>
                <a:cs typeface="Times New Roman" panose="02020603050405020304" pitchFamily="18" charset="0"/>
              </a:rPr>
              <a:t> do </a:t>
            </a:r>
            <a:r>
              <a:rPr lang="en-US" sz="1600" dirty="0" err="1">
                <a:solidFill>
                  <a:schemeClr val="tx1"/>
                </a:solidFill>
                <a:latin typeface="Times New Roman" panose="02020603050405020304" pitchFamily="18" charset="0"/>
                <a:cs typeface="Times New Roman" panose="02020603050405020304" pitchFamily="18" charset="0"/>
              </a:rPr>
              <a:t>tôi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chọn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đề</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tài</a:t>
            </a:r>
            <a:r>
              <a:rPr lang="en-US" sz="1600" dirty="0">
                <a:solidFill>
                  <a:schemeClr val="tx1"/>
                </a:solidFill>
                <a:latin typeface="Times New Roman" panose="02020603050405020304" pitchFamily="18" charset="0"/>
                <a:cs typeface="Times New Roman" panose="02020603050405020304" pitchFamily="18" charset="0"/>
              </a:rPr>
              <a:t>: </a:t>
            </a:r>
            <a:r>
              <a:rPr lang="en-US" sz="1600" b="1" i="1" dirty="0">
                <a:solidFill>
                  <a:schemeClr val="tx1"/>
                </a:solidFill>
                <a:latin typeface="Times New Roman" panose="02020603050405020304" pitchFamily="18" charset="0"/>
                <a:cs typeface="Times New Roman" panose="02020603050405020304" pitchFamily="18" charset="0"/>
              </a:rPr>
              <a:t>“</a:t>
            </a:r>
            <a:r>
              <a:rPr lang="en-US" sz="1600" b="1" i="1" dirty="0" err="1">
                <a:solidFill>
                  <a:schemeClr val="tx1"/>
                </a:solidFill>
                <a:latin typeface="Times New Roman" panose="02020603050405020304" pitchFamily="18" charset="0"/>
                <a:cs typeface="Times New Roman" panose="02020603050405020304" pitchFamily="18" charset="0"/>
              </a:rPr>
              <a:t>Một</a:t>
            </a:r>
            <a:r>
              <a:rPr lang="en-US" sz="1600" b="1" i="1" dirty="0">
                <a:solidFill>
                  <a:schemeClr val="tx1"/>
                </a:solidFill>
                <a:latin typeface="Times New Roman" panose="02020603050405020304" pitchFamily="18" charset="0"/>
                <a:cs typeface="Times New Roman" panose="02020603050405020304" pitchFamily="18" charset="0"/>
              </a:rPr>
              <a:t> </a:t>
            </a:r>
            <a:r>
              <a:rPr lang="en-US" sz="1600" b="1" i="1" dirty="0" err="1">
                <a:solidFill>
                  <a:schemeClr val="tx1"/>
                </a:solidFill>
                <a:latin typeface="Times New Roman" panose="02020603050405020304" pitchFamily="18" charset="0"/>
                <a:cs typeface="Times New Roman" panose="02020603050405020304" pitchFamily="18" charset="0"/>
              </a:rPr>
              <a:t>số</a:t>
            </a:r>
            <a:r>
              <a:rPr lang="en-US" sz="1600" b="1" i="1" dirty="0">
                <a:solidFill>
                  <a:schemeClr val="tx1"/>
                </a:solidFill>
                <a:latin typeface="Times New Roman" panose="02020603050405020304" pitchFamily="18" charset="0"/>
                <a:cs typeface="Times New Roman" panose="02020603050405020304" pitchFamily="18" charset="0"/>
              </a:rPr>
              <a:t> </a:t>
            </a:r>
            <a:r>
              <a:rPr lang="en-US" sz="1600" b="1" i="1" dirty="0" err="1">
                <a:solidFill>
                  <a:schemeClr val="tx1"/>
                </a:solidFill>
                <a:latin typeface="Times New Roman" panose="02020603050405020304" pitchFamily="18" charset="0"/>
                <a:cs typeface="Times New Roman" panose="02020603050405020304" pitchFamily="18" charset="0"/>
              </a:rPr>
              <a:t>kinh</a:t>
            </a:r>
            <a:r>
              <a:rPr lang="en-US" sz="1600" b="1" i="1" dirty="0">
                <a:solidFill>
                  <a:schemeClr val="tx1"/>
                </a:solidFill>
                <a:latin typeface="Times New Roman" panose="02020603050405020304" pitchFamily="18" charset="0"/>
                <a:cs typeface="Times New Roman" panose="02020603050405020304" pitchFamily="18" charset="0"/>
              </a:rPr>
              <a:t> </a:t>
            </a:r>
            <a:r>
              <a:rPr lang="en-US" sz="1600" b="1" i="1" dirty="0" err="1">
                <a:solidFill>
                  <a:schemeClr val="tx1"/>
                </a:solidFill>
                <a:latin typeface="Times New Roman" panose="02020603050405020304" pitchFamily="18" charset="0"/>
                <a:cs typeface="Times New Roman" panose="02020603050405020304" pitchFamily="18" charset="0"/>
              </a:rPr>
              <a:t>nghiệm</a:t>
            </a:r>
            <a:r>
              <a:rPr lang="en-US" sz="1600" b="1" i="1" dirty="0">
                <a:solidFill>
                  <a:schemeClr val="tx1"/>
                </a:solidFill>
                <a:latin typeface="Times New Roman" panose="02020603050405020304" pitchFamily="18" charset="0"/>
                <a:cs typeface="Times New Roman" panose="02020603050405020304" pitchFamily="18" charset="0"/>
              </a:rPr>
              <a:t> </a:t>
            </a:r>
            <a:r>
              <a:rPr lang="en-US" sz="1600" b="1" i="1" dirty="0" err="1">
                <a:solidFill>
                  <a:schemeClr val="tx1"/>
                </a:solidFill>
                <a:latin typeface="Times New Roman" panose="02020603050405020304" pitchFamily="18" charset="0"/>
                <a:cs typeface="Times New Roman" panose="02020603050405020304" pitchFamily="18" charset="0"/>
              </a:rPr>
              <a:t>lồng</a:t>
            </a:r>
            <a:r>
              <a:rPr lang="en-US" sz="1600" b="1" i="1" dirty="0">
                <a:solidFill>
                  <a:schemeClr val="tx1"/>
                </a:solidFill>
                <a:latin typeface="Times New Roman" panose="02020603050405020304" pitchFamily="18" charset="0"/>
                <a:cs typeface="Times New Roman" panose="02020603050405020304" pitchFamily="18" charset="0"/>
              </a:rPr>
              <a:t> </a:t>
            </a:r>
            <a:r>
              <a:rPr lang="en-US" sz="1600" b="1" i="1" dirty="0" err="1">
                <a:solidFill>
                  <a:schemeClr val="tx1"/>
                </a:solidFill>
                <a:latin typeface="Times New Roman" panose="02020603050405020304" pitchFamily="18" charset="0"/>
                <a:cs typeface="Times New Roman" panose="02020603050405020304" pitchFamily="18" charset="0"/>
              </a:rPr>
              <a:t>ghép</a:t>
            </a:r>
            <a:r>
              <a:rPr lang="en-US" sz="1600" b="1" i="1" dirty="0">
                <a:solidFill>
                  <a:schemeClr val="tx1"/>
                </a:solidFill>
                <a:latin typeface="Times New Roman" panose="02020603050405020304" pitchFamily="18" charset="0"/>
                <a:cs typeface="Times New Roman" panose="02020603050405020304" pitchFamily="18" charset="0"/>
              </a:rPr>
              <a:t> STEAM </a:t>
            </a:r>
            <a:r>
              <a:rPr lang="en-US" sz="1600" b="1" i="1" dirty="0" err="1">
                <a:solidFill>
                  <a:schemeClr val="tx1"/>
                </a:solidFill>
                <a:latin typeface="Times New Roman" panose="02020603050405020304" pitchFamily="18" charset="0"/>
                <a:cs typeface="Times New Roman" panose="02020603050405020304" pitchFamily="18" charset="0"/>
              </a:rPr>
              <a:t>vào</a:t>
            </a:r>
            <a:r>
              <a:rPr lang="en-US" sz="1600" b="1" i="1" dirty="0">
                <a:solidFill>
                  <a:schemeClr val="tx1"/>
                </a:solidFill>
                <a:latin typeface="Times New Roman" panose="02020603050405020304" pitchFamily="18" charset="0"/>
                <a:cs typeface="Times New Roman" panose="02020603050405020304" pitchFamily="18" charset="0"/>
              </a:rPr>
              <a:t> </a:t>
            </a:r>
            <a:r>
              <a:rPr lang="en-US" sz="1600" b="1" i="1" dirty="0" err="1">
                <a:solidFill>
                  <a:schemeClr val="tx1"/>
                </a:solidFill>
                <a:latin typeface="Times New Roman" panose="02020603050405020304" pitchFamily="18" charset="0"/>
                <a:cs typeface="Times New Roman" panose="02020603050405020304" pitchFamily="18" charset="0"/>
              </a:rPr>
              <a:t>các</a:t>
            </a:r>
            <a:r>
              <a:rPr lang="en-US" sz="1600" b="1" i="1" dirty="0">
                <a:solidFill>
                  <a:schemeClr val="tx1"/>
                </a:solidFill>
                <a:latin typeface="Times New Roman" panose="02020603050405020304" pitchFamily="18" charset="0"/>
                <a:cs typeface="Times New Roman" panose="02020603050405020304" pitchFamily="18" charset="0"/>
              </a:rPr>
              <a:t> </a:t>
            </a:r>
            <a:r>
              <a:rPr lang="en-US" sz="1600" b="1" i="1" dirty="0" err="1">
                <a:solidFill>
                  <a:schemeClr val="tx1"/>
                </a:solidFill>
                <a:latin typeface="Times New Roman" panose="02020603050405020304" pitchFamily="18" charset="0"/>
                <a:cs typeface="Times New Roman" panose="02020603050405020304" pitchFamily="18" charset="0"/>
              </a:rPr>
              <a:t>hoạt</a:t>
            </a:r>
            <a:r>
              <a:rPr lang="en-US" sz="1600" b="1" i="1" dirty="0">
                <a:solidFill>
                  <a:schemeClr val="tx1"/>
                </a:solidFill>
                <a:latin typeface="Times New Roman" panose="02020603050405020304" pitchFamily="18" charset="0"/>
                <a:cs typeface="Times New Roman" panose="02020603050405020304" pitchFamily="18" charset="0"/>
              </a:rPr>
              <a:t> </a:t>
            </a:r>
            <a:r>
              <a:rPr lang="en-US" sz="1600" b="1" i="1" dirty="0" err="1">
                <a:solidFill>
                  <a:schemeClr val="tx1"/>
                </a:solidFill>
                <a:latin typeface="Times New Roman" panose="02020603050405020304" pitchFamily="18" charset="0"/>
                <a:cs typeface="Times New Roman" panose="02020603050405020304" pitchFamily="18" charset="0"/>
              </a:rPr>
              <a:t>động</a:t>
            </a:r>
            <a:r>
              <a:rPr lang="en-US" sz="1600" b="1" i="1" dirty="0">
                <a:solidFill>
                  <a:schemeClr val="tx1"/>
                </a:solidFill>
                <a:latin typeface="Times New Roman" panose="02020603050405020304" pitchFamily="18" charset="0"/>
                <a:cs typeface="Times New Roman" panose="02020603050405020304" pitchFamily="18" charset="0"/>
              </a:rPr>
              <a:t> </a:t>
            </a:r>
            <a:r>
              <a:rPr lang="en-US" sz="1600" b="1" i="1" dirty="0" err="1">
                <a:solidFill>
                  <a:schemeClr val="tx1"/>
                </a:solidFill>
                <a:latin typeface="Times New Roman" panose="02020603050405020304" pitchFamily="18" charset="0"/>
                <a:cs typeface="Times New Roman" panose="02020603050405020304" pitchFamily="18" charset="0"/>
              </a:rPr>
              <a:t>cho</a:t>
            </a:r>
            <a:r>
              <a:rPr lang="en-US" sz="1600" b="1" i="1" dirty="0">
                <a:solidFill>
                  <a:schemeClr val="tx1"/>
                </a:solidFill>
                <a:latin typeface="Times New Roman" panose="02020603050405020304" pitchFamily="18" charset="0"/>
                <a:cs typeface="Times New Roman" panose="02020603050405020304" pitchFamily="18" charset="0"/>
              </a:rPr>
              <a:t> </a:t>
            </a:r>
            <a:r>
              <a:rPr lang="en-US" sz="1600" b="1" i="1" dirty="0" err="1">
                <a:solidFill>
                  <a:schemeClr val="tx1"/>
                </a:solidFill>
                <a:latin typeface="Times New Roman" panose="02020603050405020304" pitchFamily="18" charset="0"/>
                <a:cs typeface="Times New Roman" panose="02020603050405020304" pitchFamily="18" charset="0"/>
              </a:rPr>
              <a:t>trẻ</a:t>
            </a:r>
            <a:r>
              <a:rPr lang="en-US" sz="1600" b="1" i="1" dirty="0">
                <a:solidFill>
                  <a:schemeClr val="tx1"/>
                </a:solidFill>
                <a:latin typeface="Times New Roman" panose="02020603050405020304" pitchFamily="18" charset="0"/>
                <a:cs typeface="Times New Roman" panose="02020603050405020304" pitchFamily="18" charset="0"/>
              </a:rPr>
              <a:t> 5-6 </a:t>
            </a:r>
            <a:r>
              <a:rPr lang="en-US" sz="1600" b="1" i="1" dirty="0" err="1">
                <a:solidFill>
                  <a:schemeClr val="tx1"/>
                </a:solidFill>
                <a:latin typeface="Times New Roman" panose="02020603050405020304" pitchFamily="18" charset="0"/>
                <a:cs typeface="Times New Roman" panose="02020603050405020304" pitchFamily="18" charset="0"/>
              </a:rPr>
              <a:t>tuổi</a:t>
            </a:r>
            <a:r>
              <a:rPr lang="en-US" sz="1600" b="1" i="1" dirty="0">
                <a:solidFill>
                  <a:schemeClr val="tx1"/>
                </a:solidFill>
                <a:latin typeface="Times New Roman" panose="02020603050405020304" pitchFamily="18" charset="0"/>
                <a:cs typeface="Times New Roman" panose="02020603050405020304" pitchFamily="18" charset="0"/>
              </a:rPr>
              <a:t> ở </a:t>
            </a:r>
            <a:r>
              <a:rPr lang="en-US" sz="1600" b="1" i="1" dirty="0" err="1">
                <a:solidFill>
                  <a:schemeClr val="tx1"/>
                </a:solidFill>
                <a:latin typeface="Times New Roman" panose="02020603050405020304" pitchFamily="18" charset="0"/>
                <a:cs typeface="Times New Roman" panose="02020603050405020304" pitchFamily="18" charset="0"/>
              </a:rPr>
              <a:t>trường</a:t>
            </a:r>
            <a:r>
              <a:rPr lang="en-US" sz="1600" b="1" i="1" dirty="0">
                <a:solidFill>
                  <a:schemeClr val="tx1"/>
                </a:solidFill>
                <a:latin typeface="Times New Roman" panose="02020603050405020304" pitchFamily="18" charset="0"/>
                <a:cs typeface="Times New Roman" panose="02020603050405020304" pitchFamily="18" charset="0"/>
              </a:rPr>
              <a:t> </a:t>
            </a:r>
            <a:r>
              <a:rPr lang="en-US" sz="1600" b="1" i="1" dirty="0" err="1">
                <a:solidFill>
                  <a:schemeClr val="tx1"/>
                </a:solidFill>
                <a:latin typeface="Times New Roman" panose="02020603050405020304" pitchFamily="18" charset="0"/>
                <a:cs typeface="Times New Roman" panose="02020603050405020304" pitchFamily="18" charset="0"/>
              </a:rPr>
              <a:t>mầm</a:t>
            </a:r>
            <a:r>
              <a:rPr lang="en-US" sz="1600" b="1" i="1" dirty="0">
                <a:solidFill>
                  <a:schemeClr val="tx1"/>
                </a:solidFill>
                <a:latin typeface="Times New Roman" panose="02020603050405020304" pitchFamily="18" charset="0"/>
                <a:cs typeface="Times New Roman" panose="02020603050405020304" pitchFamily="18" charset="0"/>
              </a:rPr>
              <a:t> non”</a:t>
            </a:r>
            <a:endParaRPr lang="en-US" sz="1600" dirty="0">
              <a:solidFill>
                <a:schemeClr val="tx1"/>
              </a:solidFill>
              <a:latin typeface="Times New Roman" panose="02020603050405020304" pitchFamily="18" charset="0"/>
              <a:cs typeface="Times New Roman" pitchFamily="18" charset="0"/>
            </a:endParaRPr>
          </a:p>
        </p:txBody>
      </p:sp>
      <p:sp>
        <p:nvSpPr>
          <p:cNvPr id="3" name="Diamond 2">
            <a:extLst>
              <a:ext uri="{FF2B5EF4-FFF2-40B4-BE49-F238E27FC236}">
                <a16:creationId xmlns:a16="http://schemas.microsoft.com/office/drawing/2014/main" id="{80B38AFD-54DA-203C-9D22-80B4D907B864}"/>
              </a:ext>
            </a:extLst>
          </p:cNvPr>
          <p:cNvSpPr/>
          <p:nvPr/>
        </p:nvSpPr>
        <p:spPr>
          <a:xfrm>
            <a:off x="304800" y="118253"/>
            <a:ext cx="2727732" cy="3101407"/>
          </a:xfrm>
          <a:prstGeom prst="diamond">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itchFamily="18" charset="0"/>
                <a:cs typeface="Times New Roman" pitchFamily="18" charset="0"/>
              </a:rPr>
              <a:t>I. </a:t>
            </a:r>
          </a:p>
          <a:p>
            <a:pPr algn="ctr"/>
            <a:r>
              <a:rPr lang="en-US" sz="2400" b="1">
                <a:solidFill>
                  <a:srgbClr val="FF0000"/>
                </a:solidFill>
                <a:latin typeface="Times New Roman" pitchFamily="18" charset="0"/>
                <a:cs typeface="Times New Roman" pitchFamily="18" charset="0"/>
              </a:rPr>
              <a:t>LÍ DO CHỌN ĐỀ TÀI</a:t>
            </a:r>
            <a:endParaRPr lang="en-US" sz="2400" b="1" dirty="0">
              <a:solidFill>
                <a:srgbClr val="FF0000"/>
              </a:solidFill>
              <a:latin typeface="Times New Roman" pitchFamily="18" charset="0"/>
              <a:cs typeface="Times New Roman" pitchFamily="18" charset="0"/>
            </a:endParaRPr>
          </a:p>
        </p:txBody>
      </p:sp>
      <p:pic>
        <p:nvPicPr>
          <p:cNvPr id="9" name="Picture 8" descr="Cartoon bee with pointer">
            <a:extLst>
              <a:ext uri="{FF2B5EF4-FFF2-40B4-BE49-F238E27FC236}">
                <a16:creationId xmlns:a16="http://schemas.microsoft.com/office/drawing/2014/main" id="{510B3426-FC79-FBB6-21CC-F2D9C5646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30683">
            <a:off x="1491311" y="3389105"/>
            <a:ext cx="2918573" cy="3291430"/>
          </a:xfrm>
          <a:prstGeom prst="rect">
            <a:avLst/>
          </a:prstGeom>
        </p:spPr>
      </p:pic>
    </p:spTree>
    <p:extLst>
      <p:ext uri="{BB962C8B-B14F-4D97-AF65-F5344CB8AC3E}">
        <p14:creationId xmlns:p14="http://schemas.microsoft.com/office/powerpoint/2010/main" val="292162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2B8EFDD-F93E-8687-CC42-7610010EC0D2}"/>
              </a:ext>
            </a:extLst>
          </p:cNvPr>
          <p:cNvGrpSpPr/>
          <p:nvPr/>
        </p:nvGrpSpPr>
        <p:grpSpPr>
          <a:xfrm>
            <a:off x="1387019" y="2107998"/>
            <a:ext cx="1444975" cy="3986258"/>
            <a:chOff x="743335" y="2206764"/>
            <a:chExt cx="1892611" cy="3965436"/>
          </a:xfrm>
        </p:grpSpPr>
        <p:grpSp>
          <p:nvGrpSpPr>
            <p:cNvPr id="19" name="Group 18">
              <a:extLst>
                <a:ext uri="{FF2B5EF4-FFF2-40B4-BE49-F238E27FC236}">
                  <a16:creationId xmlns:a16="http://schemas.microsoft.com/office/drawing/2014/main" id="{C023C76D-3115-C909-D71D-EFA07989417B}"/>
                </a:ext>
              </a:extLst>
            </p:cNvPr>
            <p:cNvGrpSpPr/>
            <p:nvPr/>
          </p:nvGrpSpPr>
          <p:grpSpPr>
            <a:xfrm>
              <a:off x="743335" y="2206764"/>
              <a:ext cx="1892611" cy="3965436"/>
              <a:chOff x="457200" y="2206764"/>
              <a:chExt cx="1591582" cy="3965436"/>
            </a:xfrm>
          </p:grpSpPr>
          <p:grpSp>
            <p:nvGrpSpPr>
              <p:cNvPr id="16" name="Group 15">
                <a:extLst>
                  <a:ext uri="{FF2B5EF4-FFF2-40B4-BE49-F238E27FC236}">
                    <a16:creationId xmlns:a16="http://schemas.microsoft.com/office/drawing/2014/main" id="{D3BAFADA-090F-7581-53C4-8FDDA4455C46}"/>
                  </a:ext>
                </a:extLst>
              </p:cNvPr>
              <p:cNvGrpSpPr/>
              <p:nvPr/>
            </p:nvGrpSpPr>
            <p:grpSpPr>
              <a:xfrm>
                <a:off x="457200" y="2206764"/>
                <a:ext cx="1591582" cy="1866900"/>
                <a:chOff x="1494518" y="2209800"/>
                <a:chExt cx="1591582" cy="1866900"/>
              </a:xfrm>
            </p:grpSpPr>
            <p:sp>
              <p:nvSpPr>
                <p:cNvPr id="17" name="Rectangle: Top Corners Rounded 16">
                  <a:extLst>
                    <a:ext uri="{FF2B5EF4-FFF2-40B4-BE49-F238E27FC236}">
                      <a16:creationId xmlns:a16="http://schemas.microsoft.com/office/drawing/2014/main" id="{1CD358DA-5CDB-B6EF-FB1D-975710BABEC4}"/>
                    </a:ext>
                  </a:extLst>
                </p:cNvPr>
                <p:cNvSpPr/>
                <p:nvPr/>
              </p:nvSpPr>
              <p:spPr>
                <a:xfrm>
                  <a:off x="1494518" y="2209800"/>
                  <a:ext cx="1591582" cy="1866900"/>
                </a:xfrm>
                <a:prstGeom prst="round2SameRect">
                  <a:avLst>
                    <a:gd name="adj1" fmla="val 12063"/>
                    <a:gd name="adj2" fmla="val 0"/>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8" name="TextBox 17">
                  <a:extLst>
                    <a:ext uri="{FF2B5EF4-FFF2-40B4-BE49-F238E27FC236}">
                      <a16:creationId xmlns:a16="http://schemas.microsoft.com/office/drawing/2014/main" id="{A453EFDC-A8A4-E327-4693-2CD1DAA5FD98}"/>
                    </a:ext>
                  </a:extLst>
                </p:cNvPr>
                <p:cNvSpPr txBox="1"/>
                <p:nvPr/>
              </p:nvSpPr>
              <p:spPr>
                <a:xfrm>
                  <a:off x="1856916" y="2355054"/>
                  <a:ext cx="894432" cy="1015663"/>
                </a:xfrm>
                <a:prstGeom prst="rect">
                  <a:avLst/>
                </a:prstGeom>
                <a:noFill/>
              </p:spPr>
              <p:txBody>
                <a:bodyPr wrap="square" rtlCol="0">
                  <a:spAutoFit/>
                </a:bodyPr>
                <a:lstStyle/>
                <a:p>
                  <a:pPr algn="ctr">
                    <a:defRPr/>
                  </a:pPr>
                  <a:r>
                    <a:rPr lang="en-US" sz="6000" b="1" dirty="0">
                      <a:solidFill>
                        <a:srgbClr val="E6E7E9"/>
                      </a:solidFill>
                      <a:latin typeface="Tw Cen MT" panose="020B0602020104020603" pitchFamily="34" charset="0"/>
                    </a:rPr>
                    <a:t>1</a:t>
                  </a:r>
                </a:p>
              </p:txBody>
            </p:sp>
          </p:grpSp>
          <p:sp>
            <p:nvSpPr>
              <p:cNvPr id="5" name="Freeform: Shape 4">
                <a:extLst>
                  <a:ext uri="{FF2B5EF4-FFF2-40B4-BE49-F238E27FC236}">
                    <a16:creationId xmlns:a16="http://schemas.microsoft.com/office/drawing/2014/main" id="{B20A1AD7-5577-7D25-D502-938AA87D0D9D}"/>
                  </a:ext>
                </a:extLst>
              </p:cNvPr>
              <p:cNvSpPr/>
              <p:nvPr/>
            </p:nvSpPr>
            <p:spPr>
              <a:xfrm flipV="1">
                <a:off x="457200" y="3140214"/>
                <a:ext cx="1591582" cy="3031986"/>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
          <p:nvSpPr>
            <p:cNvPr id="36" name="TextBox 35">
              <a:extLst>
                <a:ext uri="{FF2B5EF4-FFF2-40B4-BE49-F238E27FC236}">
                  <a16:creationId xmlns:a16="http://schemas.microsoft.com/office/drawing/2014/main" id="{3B392F96-02CE-CD3B-8E51-E0F0652414D1}"/>
                </a:ext>
              </a:extLst>
            </p:cNvPr>
            <p:cNvSpPr txBox="1"/>
            <p:nvPr/>
          </p:nvSpPr>
          <p:spPr>
            <a:xfrm>
              <a:off x="748824" y="3949602"/>
              <a:ext cx="1859030" cy="1107996"/>
            </a:xfrm>
            <a:prstGeom prst="rect">
              <a:avLst/>
            </a:prstGeom>
            <a:noFill/>
          </p:spPr>
          <p:txBody>
            <a:bodyPr wrap="square" rtlCol="0">
              <a:spAutoFit/>
            </a:bodyPr>
            <a:lstStyle/>
            <a:p>
              <a:pPr lvl="0" algn="ctr"/>
              <a:r>
                <a:rPr lang="nl-NL" sz="2200" b="1" i="1" dirty="0">
                  <a:solidFill>
                    <a:srgbClr val="00B050"/>
                  </a:solidFill>
                  <a:latin typeface="Times New Roman" panose="02020603050405020304" pitchFamily="18" charset="0"/>
                  <a:cs typeface="Times New Roman" panose="02020603050405020304" pitchFamily="18" charset="0"/>
                </a:rPr>
                <a:t>Tìm hiểu </a:t>
              </a:r>
            </a:p>
            <a:p>
              <a:pPr lvl="0" algn="ctr"/>
              <a:r>
                <a:rPr lang="nl-NL" sz="2200" b="1" i="1" dirty="0">
                  <a:solidFill>
                    <a:srgbClr val="00B050"/>
                  </a:solidFill>
                  <a:latin typeface="Times New Roman" panose="02020603050405020304" pitchFamily="18" charset="0"/>
                  <a:cs typeface="Times New Roman" panose="02020603050405020304" pitchFamily="18" charset="0"/>
                </a:rPr>
                <a:t>về STEAM</a:t>
              </a:r>
              <a:endParaRPr lang="vi-VN" sz="2200" dirty="0"/>
            </a:p>
          </p:txBody>
        </p:sp>
      </p:grpSp>
      <p:grpSp>
        <p:nvGrpSpPr>
          <p:cNvPr id="9" name="Group 8">
            <a:extLst>
              <a:ext uri="{FF2B5EF4-FFF2-40B4-BE49-F238E27FC236}">
                <a16:creationId xmlns:a16="http://schemas.microsoft.com/office/drawing/2014/main" id="{BAF8D441-D699-7B37-859C-A9A46C69D807}"/>
              </a:ext>
            </a:extLst>
          </p:cNvPr>
          <p:cNvGrpSpPr/>
          <p:nvPr/>
        </p:nvGrpSpPr>
        <p:grpSpPr>
          <a:xfrm>
            <a:off x="5184636" y="2119882"/>
            <a:ext cx="1484720" cy="3974374"/>
            <a:chOff x="3813377" y="2206764"/>
            <a:chExt cx="1861250" cy="3965436"/>
          </a:xfrm>
        </p:grpSpPr>
        <p:grpSp>
          <p:nvGrpSpPr>
            <p:cNvPr id="30" name="Group 29">
              <a:extLst>
                <a:ext uri="{FF2B5EF4-FFF2-40B4-BE49-F238E27FC236}">
                  <a16:creationId xmlns:a16="http://schemas.microsoft.com/office/drawing/2014/main" id="{6D10D09F-4FAF-2EF7-A72F-368FCDC2DEDF}"/>
                </a:ext>
              </a:extLst>
            </p:cNvPr>
            <p:cNvGrpSpPr/>
            <p:nvPr/>
          </p:nvGrpSpPr>
          <p:grpSpPr>
            <a:xfrm>
              <a:off x="3813377" y="2206764"/>
              <a:ext cx="1811427" cy="3965436"/>
              <a:chOff x="5105399" y="2206764"/>
              <a:chExt cx="1591583" cy="3965436"/>
            </a:xfrm>
          </p:grpSpPr>
          <p:grpSp>
            <p:nvGrpSpPr>
              <p:cNvPr id="25" name="Group 24">
                <a:extLst>
                  <a:ext uri="{FF2B5EF4-FFF2-40B4-BE49-F238E27FC236}">
                    <a16:creationId xmlns:a16="http://schemas.microsoft.com/office/drawing/2014/main" id="{C8744B0C-8155-E9E1-013F-1C00D3EE4D2D}"/>
                  </a:ext>
                </a:extLst>
              </p:cNvPr>
              <p:cNvGrpSpPr/>
              <p:nvPr/>
            </p:nvGrpSpPr>
            <p:grpSpPr>
              <a:xfrm>
                <a:off x="5105400" y="2206764"/>
                <a:ext cx="1591582" cy="1866900"/>
                <a:chOff x="6488272" y="2209800"/>
                <a:chExt cx="1591582" cy="1866900"/>
              </a:xfrm>
            </p:grpSpPr>
            <p:sp>
              <p:nvSpPr>
                <p:cNvPr id="26" name="Rectangle: Top Corners Rounded 25">
                  <a:extLst>
                    <a:ext uri="{FF2B5EF4-FFF2-40B4-BE49-F238E27FC236}">
                      <a16:creationId xmlns:a16="http://schemas.microsoft.com/office/drawing/2014/main" id="{FCB30A56-27EF-317F-8212-D5E428974C11}"/>
                    </a:ext>
                  </a:extLst>
                </p:cNvPr>
                <p:cNvSpPr/>
                <p:nvPr/>
              </p:nvSpPr>
              <p:spPr>
                <a:xfrm>
                  <a:off x="6488272" y="2209800"/>
                  <a:ext cx="1591582" cy="1866900"/>
                </a:xfrm>
                <a:prstGeom prst="round2SameRect">
                  <a:avLst>
                    <a:gd name="adj1" fmla="val 12063"/>
                    <a:gd name="adj2" fmla="val 0"/>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7" name="TextBox 26">
                  <a:extLst>
                    <a:ext uri="{FF2B5EF4-FFF2-40B4-BE49-F238E27FC236}">
                      <a16:creationId xmlns:a16="http://schemas.microsoft.com/office/drawing/2014/main" id="{382C9E4C-067F-726D-C45D-6E0FD2970DD3}"/>
                    </a:ext>
                  </a:extLst>
                </p:cNvPr>
                <p:cNvSpPr txBox="1"/>
                <p:nvPr/>
              </p:nvSpPr>
              <p:spPr>
                <a:xfrm>
                  <a:off x="6836846" y="2358584"/>
                  <a:ext cx="894432" cy="1015663"/>
                </a:xfrm>
                <a:prstGeom prst="rect">
                  <a:avLst/>
                </a:prstGeom>
                <a:noFill/>
              </p:spPr>
              <p:txBody>
                <a:bodyPr wrap="square" rtlCol="0">
                  <a:spAutoFit/>
                </a:bodyPr>
                <a:lstStyle/>
                <a:p>
                  <a:pPr algn="ctr">
                    <a:defRPr/>
                  </a:pPr>
                  <a:r>
                    <a:rPr lang="en-US" sz="6000" b="1" dirty="0">
                      <a:solidFill>
                        <a:srgbClr val="E6E7E9"/>
                      </a:solidFill>
                      <a:latin typeface="Tw Cen MT" panose="020B0602020104020603" pitchFamily="34" charset="0"/>
                    </a:rPr>
                    <a:t>3</a:t>
                  </a:r>
                </a:p>
              </p:txBody>
            </p:sp>
          </p:grpSp>
          <p:sp>
            <p:nvSpPr>
              <p:cNvPr id="29" name="Freeform: Shape 28">
                <a:extLst>
                  <a:ext uri="{FF2B5EF4-FFF2-40B4-BE49-F238E27FC236}">
                    <a16:creationId xmlns:a16="http://schemas.microsoft.com/office/drawing/2014/main" id="{1A421AE9-6A87-BC01-C684-8B5E95ADFC1E}"/>
                  </a:ext>
                </a:extLst>
              </p:cNvPr>
              <p:cNvSpPr/>
              <p:nvPr/>
            </p:nvSpPr>
            <p:spPr>
              <a:xfrm flipV="1">
                <a:off x="5105399" y="3140214"/>
                <a:ext cx="1591582" cy="3031986"/>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grpSp>
        <p:sp>
          <p:nvSpPr>
            <p:cNvPr id="40" name="TextBox 39">
              <a:extLst>
                <a:ext uri="{FF2B5EF4-FFF2-40B4-BE49-F238E27FC236}">
                  <a16:creationId xmlns:a16="http://schemas.microsoft.com/office/drawing/2014/main" id="{A6EFC7FB-4095-E24D-75C0-FC06AD06B55E}"/>
                </a:ext>
              </a:extLst>
            </p:cNvPr>
            <p:cNvSpPr txBox="1"/>
            <p:nvPr/>
          </p:nvSpPr>
          <p:spPr>
            <a:xfrm>
              <a:off x="3900993" y="3663459"/>
              <a:ext cx="1773634" cy="1785104"/>
            </a:xfrm>
            <a:prstGeom prst="rect">
              <a:avLst/>
            </a:prstGeom>
            <a:noFill/>
          </p:spPr>
          <p:txBody>
            <a:bodyPr wrap="square">
              <a:spAutoFit/>
            </a:bodyPr>
            <a:lstStyle/>
            <a:p>
              <a:pPr lvl="0" algn="ctr"/>
              <a:r>
                <a:rPr lang="nl-NL" sz="2200" b="1" i="1" dirty="0">
                  <a:solidFill>
                    <a:srgbClr val="00B050"/>
                  </a:solidFill>
                  <a:latin typeface="Times New Roman" panose="02020603050405020304" pitchFamily="18" charset="0"/>
                  <a:cs typeface="Times New Roman" panose="02020603050405020304" pitchFamily="18" charset="0"/>
                </a:rPr>
                <a:t>Lồng ghép STEAM trong các HĐ học</a:t>
              </a:r>
              <a:endParaRPr lang="vi-VN" sz="2200" dirty="0"/>
            </a:p>
          </p:txBody>
        </p:sp>
      </p:grpSp>
      <p:grpSp>
        <p:nvGrpSpPr>
          <p:cNvPr id="10" name="Group 9">
            <a:extLst>
              <a:ext uri="{FF2B5EF4-FFF2-40B4-BE49-F238E27FC236}">
                <a16:creationId xmlns:a16="http://schemas.microsoft.com/office/drawing/2014/main" id="{11A7AEF5-78AE-A785-813F-BCB0575582CF}"/>
              </a:ext>
            </a:extLst>
          </p:cNvPr>
          <p:cNvGrpSpPr/>
          <p:nvPr/>
        </p:nvGrpSpPr>
        <p:grpSpPr>
          <a:xfrm>
            <a:off x="7287758" y="2079389"/>
            <a:ext cx="1444975" cy="4029547"/>
            <a:chOff x="6714935" y="2169447"/>
            <a:chExt cx="1811426" cy="3994044"/>
          </a:xfrm>
        </p:grpSpPr>
        <p:grpSp>
          <p:nvGrpSpPr>
            <p:cNvPr id="35" name="Group 34">
              <a:extLst>
                <a:ext uri="{FF2B5EF4-FFF2-40B4-BE49-F238E27FC236}">
                  <a16:creationId xmlns:a16="http://schemas.microsoft.com/office/drawing/2014/main" id="{1D2FDA05-E784-D3AC-2DD9-230D1F82FB85}"/>
                </a:ext>
              </a:extLst>
            </p:cNvPr>
            <p:cNvGrpSpPr/>
            <p:nvPr/>
          </p:nvGrpSpPr>
          <p:grpSpPr>
            <a:xfrm>
              <a:off x="6714935" y="2169447"/>
              <a:ext cx="1811426" cy="3994044"/>
              <a:chOff x="7117107" y="2169447"/>
              <a:chExt cx="1591582" cy="3994044"/>
            </a:xfrm>
          </p:grpSpPr>
          <p:grpSp>
            <p:nvGrpSpPr>
              <p:cNvPr id="31" name="Group 30">
                <a:extLst>
                  <a:ext uri="{FF2B5EF4-FFF2-40B4-BE49-F238E27FC236}">
                    <a16:creationId xmlns:a16="http://schemas.microsoft.com/office/drawing/2014/main" id="{78604998-74E9-91C3-280D-036EF3815E3A}"/>
                  </a:ext>
                </a:extLst>
              </p:cNvPr>
              <p:cNvGrpSpPr/>
              <p:nvPr/>
            </p:nvGrpSpPr>
            <p:grpSpPr>
              <a:xfrm>
                <a:off x="7117107" y="2169447"/>
                <a:ext cx="1591582" cy="1866900"/>
                <a:chOff x="9113967" y="2172483"/>
                <a:chExt cx="1591582" cy="1866900"/>
              </a:xfrm>
            </p:grpSpPr>
            <p:sp>
              <p:nvSpPr>
                <p:cNvPr id="32" name="Rectangle: Top Corners Rounded 31">
                  <a:extLst>
                    <a:ext uri="{FF2B5EF4-FFF2-40B4-BE49-F238E27FC236}">
                      <a16:creationId xmlns:a16="http://schemas.microsoft.com/office/drawing/2014/main" id="{48E593F9-A062-B6DC-237E-BCAEE3F4764D}"/>
                    </a:ext>
                  </a:extLst>
                </p:cNvPr>
                <p:cNvSpPr/>
                <p:nvPr/>
              </p:nvSpPr>
              <p:spPr>
                <a:xfrm>
                  <a:off x="9113967" y="2172483"/>
                  <a:ext cx="1591582" cy="1866900"/>
                </a:xfrm>
                <a:prstGeom prst="round2SameRect">
                  <a:avLst>
                    <a:gd name="adj1" fmla="val 12063"/>
                    <a:gd name="adj2" fmla="val 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33" name="TextBox 32">
                  <a:extLst>
                    <a:ext uri="{FF2B5EF4-FFF2-40B4-BE49-F238E27FC236}">
                      <a16:creationId xmlns:a16="http://schemas.microsoft.com/office/drawing/2014/main" id="{0501946E-8E64-32DD-81AE-626D9E8D3BBE}"/>
                    </a:ext>
                  </a:extLst>
                </p:cNvPr>
                <p:cNvSpPr txBox="1"/>
                <p:nvPr/>
              </p:nvSpPr>
              <p:spPr>
                <a:xfrm>
                  <a:off x="9440652" y="2338768"/>
                  <a:ext cx="894432" cy="1015663"/>
                </a:xfrm>
                <a:prstGeom prst="rect">
                  <a:avLst/>
                </a:prstGeom>
                <a:noFill/>
              </p:spPr>
              <p:txBody>
                <a:bodyPr wrap="square" rtlCol="0">
                  <a:spAutoFit/>
                </a:bodyPr>
                <a:lstStyle/>
                <a:p>
                  <a:pPr algn="ctr">
                    <a:defRPr/>
                  </a:pPr>
                  <a:r>
                    <a:rPr lang="en-US" sz="6000" b="1" dirty="0">
                      <a:solidFill>
                        <a:srgbClr val="E6E7E9"/>
                      </a:solidFill>
                      <a:latin typeface="Tw Cen MT" panose="020B0602020104020603" pitchFamily="34" charset="0"/>
                    </a:rPr>
                    <a:t>4</a:t>
                  </a:r>
                </a:p>
              </p:txBody>
            </p:sp>
          </p:grpSp>
          <p:sp>
            <p:nvSpPr>
              <p:cNvPr id="34" name="Freeform: Shape 33">
                <a:extLst>
                  <a:ext uri="{FF2B5EF4-FFF2-40B4-BE49-F238E27FC236}">
                    <a16:creationId xmlns:a16="http://schemas.microsoft.com/office/drawing/2014/main" id="{9794552B-BD21-9AB8-0312-C1AF96D2E0E3}"/>
                  </a:ext>
                </a:extLst>
              </p:cNvPr>
              <p:cNvSpPr/>
              <p:nvPr/>
            </p:nvSpPr>
            <p:spPr>
              <a:xfrm flipV="1">
                <a:off x="7117107" y="3131505"/>
                <a:ext cx="1591582" cy="3031986"/>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
          <p:nvSpPr>
            <p:cNvPr id="42" name="TextBox 41">
              <a:extLst>
                <a:ext uri="{FF2B5EF4-FFF2-40B4-BE49-F238E27FC236}">
                  <a16:creationId xmlns:a16="http://schemas.microsoft.com/office/drawing/2014/main" id="{1B221938-8065-170E-26C3-94620B09701A}"/>
                </a:ext>
              </a:extLst>
            </p:cNvPr>
            <p:cNvSpPr txBox="1"/>
            <p:nvPr/>
          </p:nvSpPr>
          <p:spPr>
            <a:xfrm>
              <a:off x="6714935" y="3646740"/>
              <a:ext cx="1811426" cy="2123658"/>
            </a:xfrm>
            <a:prstGeom prst="rect">
              <a:avLst/>
            </a:prstGeom>
            <a:noFill/>
          </p:spPr>
          <p:txBody>
            <a:bodyPr wrap="square">
              <a:spAutoFit/>
            </a:bodyPr>
            <a:lstStyle/>
            <a:p>
              <a:pPr lvl="0" algn="ctr"/>
              <a:r>
                <a:rPr lang="nl-NL" sz="2200" b="1" i="1" dirty="0">
                  <a:solidFill>
                    <a:srgbClr val="00B050"/>
                  </a:solidFill>
                  <a:latin typeface="Times New Roman" panose="02020603050405020304" pitchFamily="18" charset="0"/>
                  <a:cs typeface="Times New Roman" panose="02020603050405020304" pitchFamily="18" charset="0"/>
                </a:rPr>
                <a:t>Lồng ghép STEAM trong các hoạt động khác</a:t>
              </a:r>
              <a:endParaRPr lang="vi-VN" sz="2200" dirty="0"/>
            </a:p>
          </p:txBody>
        </p:sp>
      </p:grpSp>
      <p:sp>
        <p:nvSpPr>
          <p:cNvPr id="44" name="TextBox 43">
            <a:extLst>
              <a:ext uri="{FF2B5EF4-FFF2-40B4-BE49-F238E27FC236}">
                <a16:creationId xmlns:a16="http://schemas.microsoft.com/office/drawing/2014/main" id="{18266B8C-D5B7-C764-8672-E646C3A96839}"/>
              </a:ext>
            </a:extLst>
          </p:cNvPr>
          <p:cNvSpPr txBox="1"/>
          <p:nvPr/>
        </p:nvSpPr>
        <p:spPr>
          <a:xfrm>
            <a:off x="3447265" y="431944"/>
            <a:ext cx="5297470" cy="523220"/>
          </a:xfrm>
          <a:prstGeom prst="rect">
            <a:avLst/>
          </a:prstGeom>
          <a:noFill/>
        </p:spPr>
        <p:txBody>
          <a:bodyPr wrap="square">
            <a:spAutoFit/>
          </a:bodyP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CÁC BIỆN PHÁP THỰC HIỆN</a:t>
            </a:r>
          </a:p>
        </p:txBody>
      </p:sp>
      <p:grpSp>
        <p:nvGrpSpPr>
          <p:cNvPr id="52" name="Group 51">
            <a:extLst>
              <a:ext uri="{FF2B5EF4-FFF2-40B4-BE49-F238E27FC236}">
                <a16:creationId xmlns:a16="http://schemas.microsoft.com/office/drawing/2014/main" id="{4C5BB4AD-7C65-7A3E-C460-99206ADF6952}"/>
              </a:ext>
            </a:extLst>
          </p:cNvPr>
          <p:cNvGrpSpPr/>
          <p:nvPr/>
        </p:nvGrpSpPr>
        <p:grpSpPr>
          <a:xfrm>
            <a:off x="4994136" y="1101220"/>
            <a:ext cx="2293622" cy="323882"/>
            <a:chOff x="3470136" y="1101220"/>
            <a:chExt cx="2293622" cy="323882"/>
          </a:xfrm>
        </p:grpSpPr>
        <p:sp>
          <p:nvSpPr>
            <p:cNvPr id="47" name="Star: 4 Points 46">
              <a:extLst>
                <a:ext uri="{FF2B5EF4-FFF2-40B4-BE49-F238E27FC236}">
                  <a16:creationId xmlns:a16="http://schemas.microsoft.com/office/drawing/2014/main" id="{9E19D9DC-F731-7DBA-3226-251B8568303A}"/>
                </a:ext>
              </a:extLst>
            </p:cNvPr>
            <p:cNvSpPr/>
            <p:nvPr/>
          </p:nvSpPr>
          <p:spPr>
            <a:xfrm>
              <a:off x="4381500" y="1101220"/>
              <a:ext cx="381000" cy="323882"/>
            </a:xfrm>
            <a:prstGeom prst="star4">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Star: 4 Points 47">
              <a:extLst>
                <a:ext uri="{FF2B5EF4-FFF2-40B4-BE49-F238E27FC236}">
                  <a16:creationId xmlns:a16="http://schemas.microsoft.com/office/drawing/2014/main" id="{55D41C5B-8C78-C69E-75FC-A39108888F41}"/>
                </a:ext>
              </a:extLst>
            </p:cNvPr>
            <p:cNvSpPr/>
            <p:nvPr/>
          </p:nvSpPr>
          <p:spPr>
            <a:xfrm>
              <a:off x="4882129" y="1101220"/>
              <a:ext cx="381000" cy="323882"/>
            </a:xfrm>
            <a:prstGeom prst="star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Star: 4 Points 48">
              <a:extLst>
                <a:ext uri="{FF2B5EF4-FFF2-40B4-BE49-F238E27FC236}">
                  <a16:creationId xmlns:a16="http://schemas.microsoft.com/office/drawing/2014/main" id="{E9BFB8D5-01AE-6CC8-D82F-2C3ED59CCDD5}"/>
                </a:ext>
              </a:extLst>
            </p:cNvPr>
            <p:cNvSpPr/>
            <p:nvPr/>
          </p:nvSpPr>
          <p:spPr>
            <a:xfrm>
              <a:off x="5382758" y="1101220"/>
              <a:ext cx="381000" cy="323882"/>
            </a:xfrm>
            <a:prstGeom prst="star4">
              <a:avLst/>
            </a:prstGeom>
            <a:solidFill>
              <a:srgbClr val="E41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Star: 4 Points 49">
              <a:extLst>
                <a:ext uri="{FF2B5EF4-FFF2-40B4-BE49-F238E27FC236}">
                  <a16:creationId xmlns:a16="http://schemas.microsoft.com/office/drawing/2014/main" id="{EC868E85-1108-ED43-C3C8-5C90E247D65C}"/>
                </a:ext>
              </a:extLst>
            </p:cNvPr>
            <p:cNvSpPr/>
            <p:nvPr/>
          </p:nvSpPr>
          <p:spPr>
            <a:xfrm>
              <a:off x="3470136" y="1101220"/>
              <a:ext cx="381000" cy="323882"/>
            </a:xfrm>
            <a:prstGeom prst="star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Star: 4 Points 50">
              <a:extLst>
                <a:ext uri="{FF2B5EF4-FFF2-40B4-BE49-F238E27FC236}">
                  <a16:creationId xmlns:a16="http://schemas.microsoft.com/office/drawing/2014/main" id="{80EDC0E0-5BB5-FE61-558A-8D3671B0C864}"/>
                </a:ext>
              </a:extLst>
            </p:cNvPr>
            <p:cNvSpPr/>
            <p:nvPr/>
          </p:nvSpPr>
          <p:spPr>
            <a:xfrm>
              <a:off x="3900924" y="1101220"/>
              <a:ext cx="381000" cy="323882"/>
            </a:xfrm>
            <a:prstGeom prst="star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53" name="Graphic 52" descr="Two wedding rings">
            <a:extLst>
              <a:ext uri="{FF2B5EF4-FFF2-40B4-BE49-F238E27FC236}">
                <a16:creationId xmlns:a16="http://schemas.microsoft.com/office/drawing/2014/main" id="{A45BDD1D-BAA1-B9BA-BD0E-4337368AC5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28600" y="-76200"/>
            <a:ext cx="1682972" cy="1682972"/>
          </a:xfrm>
          <a:prstGeom prst="rect">
            <a:avLst/>
          </a:prstGeom>
        </p:spPr>
      </p:pic>
      <p:sp>
        <p:nvSpPr>
          <p:cNvPr id="55" name="Hexagon 54">
            <a:extLst>
              <a:ext uri="{FF2B5EF4-FFF2-40B4-BE49-F238E27FC236}">
                <a16:creationId xmlns:a16="http://schemas.microsoft.com/office/drawing/2014/main" id="{0F810AC9-4EA5-9EE5-D52C-08BAF38A8C12}"/>
              </a:ext>
            </a:extLst>
          </p:cNvPr>
          <p:cNvSpPr/>
          <p:nvPr/>
        </p:nvSpPr>
        <p:spPr>
          <a:xfrm rot="5745644">
            <a:off x="141816" y="6062452"/>
            <a:ext cx="1159841" cy="1018512"/>
          </a:xfrm>
          <a:prstGeom prst="hexagon">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Hexagon 56">
            <a:extLst>
              <a:ext uri="{FF2B5EF4-FFF2-40B4-BE49-F238E27FC236}">
                <a16:creationId xmlns:a16="http://schemas.microsoft.com/office/drawing/2014/main" id="{F0CC6611-C222-5F92-12E5-BAC747534AAB}"/>
              </a:ext>
            </a:extLst>
          </p:cNvPr>
          <p:cNvSpPr/>
          <p:nvPr/>
        </p:nvSpPr>
        <p:spPr>
          <a:xfrm rot="6108644">
            <a:off x="9861766" y="6349160"/>
            <a:ext cx="1142058" cy="1017679"/>
          </a:xfrm>
          <a:prstGeom prst="hexagon">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Hexagon 57">
            <a:extLst>
              <a:ext uri="{FF2B5EF4-FFF2-40B4-BE49-F238E27FC236}">
                <a16:creationId xmlns:a16="http://schemas.microsoft.com/office/drawing/2014/main" id="{438A8FA4-0D93-C7C9-3C14-4FD910065972}"/>
              </a:ext>
            </a:extLst>
          </p:cNvPr>
          <p:cNvSpPr/>
          <p:nvPr/>
        </p:nvSpPr>
        <p:spPr>
          <a:xfrm rot="4624754">
            <a:off x="10903988" y="6289890"/>
            <a:ext cx="1122284" cy="1105732"/>
          </a:xfrm>
          <a:prstGeom prst="hexagon">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3" name="Group 22">
            <a:extLst>
              <a:ext uri="{FF2B5EF4-FFF2-40B4-BE49-F238E27FC236}">
                <a16:creationId xmlns:a16="http://schemas.microsoft.com/office/drawing/2014/main" id="{67DE455B-2717-A5AD-6556-A9577F543E9E}"/>
              </a:ext>
            </a:extLst>
          </p:cNvPr>
          <p:cNvGrpSpPr/>
          <p:nvPr/>
        </p:nvGrpSpPr>
        <p:grpSpPr>
          <a:xfrm>
            <a:off x="3224511" y="2109599"/>
            <a:ext cx="1536632" cy="3984657"/>
            <a:chOff x="2088141" y="2209768"/>
            <a:chExt cx="1382984" cy="3975719"/>
          </a:xfrm>
        </p:grpSpPr>
        <p:grpSp>
          <p:nvGrpSpPr>
            <p:cNvPr id="2" name="Group 1">
              <a:extLst>
                <a:ext uri="{FF2B5EF4-FFF2-40B4-BE49-F238E27FC236}">
                  <a16:creationId xmlns:a16="http://schemas.microsoft.com/office/drawing/2014/main" id="{FF4221B2-9203-85D5-0248-82837159BD11}"/>
                </a:ext>
              </a:extLst>
            </p:cNvPr>
            <p:cNvGrpSpPr/>
            <p:nvPr/>
          </p:nvGrpSpPr>
          <p:grpSpPr>
            <a:xfrm>
              <a:off x="2116120" y="2209768"/>
              <a:ext cx="1340326" cy="3975719"/>
              <a:chOff x="5105399" y="2196481"/>
              <a:chExt cx="1591582" cy="3975719"/>
            </a:xfrm>
          </p:grpSpPr>
          <p:grpSp>
            <p:nvGrpSpPr>
              <p:cNvPr id="3" name="Group 2">
                <a:extLst>
                  <a:ext uri="{FF2B5EF4-FFF2-40B4-BE49-F238E27FC236}">
                    <a16:creationId xmlns:a16="http://schemas.microsoft.com/office/drawing/2014/main" id="{7DC28F6E-6602-B718-E451-8A4595EAE95B}"/>
                  </a:ext>
                </a:extLst>
              </p:cNvPr>
              <p:cNvGrpSpPr/>
              <p:nvPr/>
            </p:nvGrpSpPr>
            <p:grpSpPr>
              <a:xfrm>
                <a:off x="5105399" y="2196481"/>
                <a:ext cx="1591582" cy="1866900"/>
                <a:chOff x="6488271" y="2199517"/>
                <a:chExt cx="1591582" cy="1866900"/>
              </a:xfrm>
            </p:grpSpPr>
            <p:sp>
              <p:nvSpPr>
                <p:cNvPr id="6" name="Rectangle: Top Corners Rounded 5">
                  <a:extLst>
                    <a:ext uri="{FF2B5EF4-FFF2-40B4-BE49-F238E27FC236}">
                      <a16:creationId xmlns:a16="http://schemas.microsoft.com/office/drawing/2014/main" id="{2427351F-1E4A-C176-1D7D-5093D91D14E1}"/>
                    </a:ext>
                  </a:extLst>
                </p:cNvPr>
                <p:cNvSpPr/>
                <p:nvPr/>
              </p:nvSpPr>
              <p:spPr>
                <a:xfrm>
                  <a:off x="6488271" y="2199517"/>
                  <a:ext cx="1591582" cy="1866900"/>
                </a:xfrm>
                <a:prstGeom prst="round2SameRect">
                  <a:avLst>
                    <a:gd name="adj1" fmla="val 12063"/>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TextBox 6">
                  <a:extLst>
                    <a:ext uri="{FF2B5EF4-FFF2-40B4-BE49-F238E27FC236}">
                      <a16:creationId xmlns:a16="http://schemas.microsoft.com/office/drawing/2014/main" id="{E69B4381-33EE-162B-747D-F9728786401A}"/>
                    </a:ext>
                  </a:extLst>
                </p:cNvPr>
                <p:cNvSpPr txBox="1"/>
                <p:nvPr/>
              </p:nvSpPr>
              <p:spPr>
                <a:xfrm>
                  <a:off x="6836846" y="2358584"/>
                  <a:ext cx="894432" cy="1015663"/>
                </a:xfrm>
                <a:prstGeom prst="rect">
                  <a:avLst/>
                </a:prstGeom>
                <a:noFill/>
              </p:spPr>
              <p:txBody>
                <a:bodyPr wrap="square" rtlCol="0">
                  <a:spAutoFit/>
                </a:bodyPr>
                <a:lstStyle/>
                <a:p>
                  <a:pPr algn="ctr">
                    <a:defRPr/>
                  </a:pPr>
                  <a:r>
                    <a:rPr lang="en-US" sz="6000" b="1" dirty="0">
                      <a:solidFill>
                        <a:srgbClr val="E6E7E9"/>
                      </a:solidFill>
                      <a:latin typeface="Tw Cen MT" panose="020B0602020104020603" pitchFamily="34" charset="0"/>
                    </a:rPr>
                    <a:t>2</a:t>
                  </a:r>
                </a:p>
              </p:txBody>
            </p:sp>
          </p:grpSp>
          <p:sp>
            <p:nvSpPr>
              <p:cNvPr id="4" name="Freeform: Shape 3">
                <a:extLst>
                  <a:ext uri="{FF2B5EF4-FFF2-40B4-BE49-F238E27FC236}">
                    <a16:creationId xmlns:a16="http://schemas.microsoft.com/office/drawing/2014/main" id="{D3D02AA4-FA02-1BCB-EAF5-05493C1C9E56}"/>
                  </a:ext>
                </a:extLst>
              </p:cNvPr>
              <p:cNvSpPr/>
              <p:nvPr/>
            </p:nvSpPr>
            <p:spPr>
              <a:xfrm flipV="1">
                <a:off x="5105399" y="3140214"/>
                <a:ext cx="1591582" cy="3031986"/>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grpSp>
        <p:sp>
          <p:nvSpPr>
            <p:cNvPr id="11" name="TextBox 10">
              <a:extLst>
                <a:ext uri="{FF2B5EF4-FFF2-40B4-BE49-F238E27FC236}">
                  <a16:creationId xmlns:a16="http://schemas.microsoft.com/office/drawing/2014/main" id="{8569A157-88FB-C3F8-5BB2-5C913F69C62B}"/>
                </a:ext>
              </a:extLst>
            </p:cNvPr>
            <p:cNvSpPr txBox="1"/>
            <p:nvPr/>
          </p:nvSpPr>
          <p:spPr>
            <a:xfrm>
              <a:off x="2088141" y="3793093"/>
              <a:ext cx="1382984" cy="1446550"/>
            </a:xfrm>
            <a:prstGeom prst="rect">
              <a:avLst/>
            </a:prstGeom>
            <a:noFill/>
          </p:spPr>
          <p:txBody>
            <a:bodyPr wrap="square" rtlCol="0">
              <a:spAutoFit/>
            </a:bodyPr>
            <a:lstStyle/>
            <a:p>
              <a:pPr lvl="0" algn="ctr"/>
              <a:r>
                <a:rPr lang="nl-NL" sz="2200" b="1" i="1" dirty="0">
                  <a:solidFill>
                    <a:srgbClr val="00B050"/>
                  </a:solidFill>
                  <a:latin typeface="Times New Roman" panose="02020603050405020304" pitchFamily="18" charset="0"/>
                  <a:cs typeface="Times New Roman" panose="02020603050405020304" pitchFamily="18" charset="0"/>
                </a:rPr>
                <a:t>Nội dung ứng dụng STEAM phù hợp</a:t>
              </a:r>
              <a:endParaRPr lang="vi-VN" sz="2200" dirty="0"/>
            </a:p>
          </p:txBody>
        </p:sp>
      </p:grpSp>
      <p:grpSp>
        <p:nvGrpSpPr>
          <p:cNvPr id="12" name="Group 11">
            <a:extLst>
              <a:ext uri="{FF2B5EF4-FFF2-40B4-BE49-F238E27FC236}">
                <a16:creationId xmlns:a16="http://schemas.microsoft.com/office/drawing/2014/main" id="{BFB6FAD7-FF36-8E9B-8370-2B5B12B74D6A}"/>
              </a:ext>
            </a:extLst>
          </p:cNvPr>
          <p:cNvGrpSpPr/>
          <p:nvPr/>
        </p:nvGrpSpPr>
        <p:grpSpPr>
          <a:xfrm>
            <a:off x="9115514" y="2079390"/>
            <a:ext cx="1685275" cy="4092810"/>
            <a:chOff x="6561340" y="2169447"/>
            <a:chExt cx="2118614" cy="3994044"/>
          </a:xfrm>
        </p:grpSpPr>
        <p:grpSp>
          <p:nvGrpSpPr>
            <p:cNvPr id="13" name="Group 12">
              <a:extLst>
                <a:ext uri="{FF2B5EF4-FFF2-40B4-BE49-F238E27FC236}">
                  <a16:creationId xmlns:a16="http://schemas.microsoft.com/office/drawing/2014/main" id="{025A4988-BADE-E306-5E81-0EAF82536E8A}"/>
                </a:ext>
              </a:extLst>
            </p:cNvPr>
            <p:cNvGrpSpPr/>
            <p:nvPr/>
          </p:nvGrpSpPr>
          <p:grpSpPr>
            <a:xfrm>
              <a:off x="6714935" y="2169447"/>
              <a:ext cx="1811426" cy="3994044"/>
              <a:chOff x="7117107" y="2169447"/>
              <a:chExt cx="1591582" cy="3994044"/>
            </a:xfrm>
          </p:grpSpPr>
          <p:grpSp>
            <p:nvGrpSpPr>
              <p:cNvPr id="15" name="Group 14">
                <a:extLst>
                  <a:ext uri="{FF2B5EF4-FFF2-40B4-BE49-F238E27FC236}">
                    <a16:creationId xmlns:a16="http://schemas.microsoft.com/office/drawing/2014/main" id="{7A034E14-A164-1A82-D929-D7A6E4ED1DA9}"/>
                  </a:ext>
                </a:extLst>
              </p:cNvPr>
              <p:cNvGrpSpPr/>
              <p:nvPr/>
            </p:nvGrpSpPr>
            <p:grpSpPr>
              <a:xfrm>
                <a:off x="7117107" y="2169447"/>
                <a:ext cx="1591582" cy="1866900"/>
                <a:chOff x="9113967" y="2172483"/>
                <a:chExt cx="1591582" cy="1866900"/>
              </a:xfrm>
            </p:grpSpPr>
            <p:sp>
              <p:nvSpPr>
                <p:cNvPr id="21" name="Rectangle: Top Corners Rounded 20">
                  <a:extLst>
                    <a:ext uri="{FF2B5EF4-FFF2-40B4-BE49-F238E27FC236}">
                      <a16:creationId xmlns:a16="http://schemas.microsoft.com/office/drawing/2014/main" id="{ED077CB4-DC40-2558-59FE-6EB13310568B}"/>
                    </a:ext>
                  </a:extLst>
                </p:cNvPr>
                <p:cNvSpPr/>
                <p:nvPr/>
              </p:nvSpPr>
              <p:spPr>
                <a:xfrm>
                  <a:off x="9113967" y="2172483"/>
                  <a:ext cx="1591582" cy="1866900"/>
                </a:xfrm>
                <a:prstGeom prst="round2SameRect">
                  <a:avLst>
                    <a:gd name="adj1" fmla="val 12063"/>
                    <a:gd name="adj2" fmla="val 0"/>
                  </a:avLst>
                </a:prstGeom>
                <a:solidFill>
                  <a:srgbClr val="E41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2" name="TextBox 21">
                  <a:extLst>
                    <a:ext uri="{FF2B5EF4-FFF2-40B4-BE49-F238E27FC236}">
                      <a16:creationId xmlns:a16="http://schemas.microsoft.com/office/drawing/2014/main" id="{6B17CB84-51C2-6994-126F-B3B6AEAE33C2}"/>
                    </a:ext>
                  </a:extLst>
                </p:cNvPr>
                <p:cNvSpPr txBox="1"/>
                <p:nvPr/>
              </p:nvSpPr>
              <p:spPr>
                <a:xfrm>
                  <a:off x="9440652" y="2338768"/>
                  <a:ext cx="894432" cy="1015663"/>
                </a:xfrm>
                <a:prstGeom prst="rect">
                  <a:avLst/>
                </a:prstGeom>
                <a:noFill/>
              </p:spPr>
              <p:txBody>
                <a:bodyPr wrap="square" rtlCol="0">
                  <a:spAutoFit/>
                </a:bodyPr>
                <a:lstStyle/>
                <a:p>
                  <a:pPr algn="ctr">
                    <a:defRPr/>
                  </a:pPr>
                  <a:r>
                    <a:rPr lang="en-US" sz="6000" b="1" dirty="0">
                      <a:solidFill>
                        <a:srgbClr val="E6E7E9"/>
                      </a:solidFill>
                      <a:latin typeface="Tw Cen MT" panose="020B0602020104020603" pitchFamily="34" charset="0"/>
                    </a:rPr>
                    <a:t>5</a:t>
                  </a:r>
                </a:p>
              </p:txBody>
            </p:sp>
          </p:grpSp>
          <p:sp>
            <p:nvSpPr>
              <p:cNvPr id="20" name="Freeform: Shape 19">
                <a:extLst>
                  <a:ext uri="{FF2B5EF4-FFF2-40B4-BE49-F238E27FC236}">
                    <a16:creationId xmlns:a16="http://schemas.microsoft.com/office/drawing/2014/main" id="{AE061ABC-9567-CE12-699E-17BCFC2501A9}"/>
                  </a:ext>
                </a:extLst>
              </p:cNvPr>
              <p:cNvSpPr/>
              <p:nvPr/>
            </p:nvSpPr>
            <p:spPr>
              <a:xfrm flipV="1">
                <a:off x="7117107" y="3131505"/>
                <a:ext cx="1591582" cy="3031986"/>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
          <p:nvSpPr>
            <p:cNvPr id="14" name="TextBox 13">
              <a:extLst>
                <a:ext uri="{FF2B5EF4-FFF2-40B4-BE49-F238E27FC236}">
                  <a16:creationId xmlns:a16="http://schemas.microsoft.com/office/drawing/2014/main" id="{D939DCB2-498E-A69D-AEE7-C95AB8AC16CD}"/>
                </a:ext>
              </a:extLst>
            </p:cNvPr>
            <p:cNvSpPr txBox="1"/>
            <p:nvPr/>
          </p:nvSpPr>
          <p:spPr>
            <a:xfrm>
              <a:off x="6561340" y="3673652"/>
              <a:ext cx="2118614" cy="1446550"/>
            </a:xfrm>
            <a:prstGeom prst="rect">
              <a:avLst/>
            </a:prstGeom>
            <a:noFill/>
          </p:spPr>
          <p:txBody>
            <a:bodyPr wrap="square">
              <a:spAutoFit/>
            </a:bodyPr>
            <a:lstStyle/>
            <a:p>
              <a:pPr lvl="0" algn="ctr"/>
              <a:r>
                <a:rPr lang="nl-NL" sz="2200" b="1" i="1" dirty="0">
                  <a:solidFill>
                    <a:srgbClr val="00B050"/>
                  </a:solidFill>
                  <a:latin typeface="Times New Roman" panose="02020603050405020304" pitchFamily="18" charset="0"/>
                  <a:cs typeface="Times New Roman" panose="02020603050405020304" pitchFamily="18" charset="0"/>
                </a:rPr>
                <a:t>Tuyên truyền, </a:t>
              </a:r>
            </a:p>
            <a:p>
              <a:pPr lvl="0" algn="ctr"/>
              <a:r>
                <a:rPr lang="nl-NL" sz="2200" b="1" i="1" dirty="0">
                  <a:solidFill>
                    <a:srgbClr val="00B050"/>
                  </a:solidFill>
                  <a:latin typeface="Times New Roman" panose="02020603050405020304" pitchFamily="18" charset="0"/>
                  <a:cs typeface="Times New Roman" panose="02020603050405020304" pitchFamily="18" charset="0"/>
                </a:rPr>
                <a:t>kết hợp với phụ huynh</a:t>
              </a:r>
              <a:endParaRPr lang="vi-VN" sz="2200" dirty="0"/>
            </a:p>
          </p:txBody>
        </p:sp>
      </p:grpSp>
      <p:sp>
        <p:nvSpPr>
          <p:cNvPr id="24" name="Hexagon 23">
            <a:extLst>
              <a:ext uri="{FF2B5EF4-FFF2-40B4-BE49-F238E27FC236}">
                <a16:creationId xmlns:a16="http://schemas.microsoft.com/office/drawing/2014/main" id="{A5F4193E-A290-9B90-2297-7494A9C22955}"/>
              </a:ext>
            </a:extLst>
          </p:cNvPr>
          <p:cNvSpPr/>
          <p:nvPr/>
        </p:nvSpPr>
        <p:spPr>
          <a:xfrm rot="5745644">
            <a:off x="1129233" y="6204171"/>
            <a:ext cx="1159841" cy="1018512"/>
          </a:xfrm>
          <a:prstGeom prst="hexagon">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1691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Diagonal Corners Snipped 12">
            <a:extLst>
              <a:ext uri="{FF2B5EF4-FFF2-40B4-BE49-F238E27FC236}">
                <a16:creationId xmlns:a16="http://schemas.microsoft.com/office/drawing/2014/main" id="{BF24F368-BA5E-3A0A-D269-EFA7AA0A0842}"/>
              </a:ext>
            </a:extLst>
          </p:cNvPr>
          <p:cNvSpPr/>
          <p:nvPr/>
        </p:nvSpPr>
        <p:spPr>
          <a:xfrm>
            <a:off x="5791201" y="47566"/>
            <a:ext cx="5638799" cy="6762868"/>
          </a:xfrm>
          <a:prstGeom prst="snip2DiagRect">
            <a:avLst/>
          </a:prstGeom>
          <a:no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Diagonal Corners Snipped 11">
            <a:extLst>
              <a:ext uri="{FF2B5EF4-FFF2-40B4-BE49-F238E27FC236}">
                <a16:creationId xmlns:a16="http://schemas.microsoft.com/office/drawing/2014/main" id="{65101F12-E0D0-B78B-7E22-851E96A16505}"/>
              </a:ext>
            </a:extLst>
          </p:cNvPr>
          <p:cNvSpPr/>
          <p:nvPr/>
        </p:nvSpPr>
        <p:spPr>
          <a:xfrm>
            <a:off x="5939591" y="138084"/>
            <a:ext cx="4423610" cy="6491317"/>
          </a:xfrm>
          <a:prstGeom prst="snip2Diag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4" name="Diagram 3">
            <a:extLst>
              <a:ext uri="{FF2B5EF4-FFF2-40B4-BE49-F238E27FC236}">
                <a16:creationId xmlns:a16="http://schemas.microsoft.com/office/drawing/2014/main" id="{AC0EA368-C2B0-C411-C508-A0611FF51B49}"/>
              </a:ext>
            </a:extLst>
          </p:cNvPr>
          <p:cNvGraphicFramePr/>
          <p:nvPr>
            <p:extLst>
              <p:ext uri="{D42A27DB-BD31-4B8C-83A1-F6EECF244321}">
                <p14:modId xmlns:p14="http://schemas.microsoft.com/office/powerpoint/2010/main" val="3519168459"/>
              </p:ext>
            </p:extLst>
          </p:nvPr>
        </p:nvGraphicFramePr>
        <p:xfrm>
          <a:off x="152400" y="47566"/>
          <a:ext cx="4088732" cy="121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4D044658-ED2B-A0B5-3868-8FF8AE73D765}"/>
              </a:ext>
            </a:extLst>
          </p:cNvPr>
          <p:cNvSpPr txBox="1"/>
          <p:nvPr/>
        </p:nvSpPr>
        <p:spPr>
          <a:xfrm>
            <a:off x="6156500" y="1219200"/>
            <a:ext cx="4908200" cy="4801314"/>
          </a:xfrm>
          <a:prstGeom prst="rect">
            <a:avLst/>
          </a:prstGeom>
          <a:noFill/>
        </p:spPr>
        <p:txBody>
          <a:bodyPr wrap="square">
            <a:spAutoFit/>
          </a:bodyPr>
          <a:lstStyle/>
          <a:p>
            <a:pPr algn="just"/>
            <a:r>
              <a:rPr lang="nl-NL" dirty="0">
                <a:solidFill>
                  <a:srgbClr val="000000"/>
                </a:solidFill>
                <a:latin typeface="Times New Roman" panose="02020603050405020304" pitchFamily="18" charset="0"/>
                <a:ea typeface="Calibri" panose="020F0502020204030204" pitchFamily="34" charset="0"/>
              </a:rPr>
              <a:t>	</a:t>
            </a:r>
            <a:r>
              <a:rPr lang="nl-NL" sz="2200" i="1" dirty="0">
                <a:solidFill>
                  <a:srgbClr val="FF0000"/>
                </a:solidFill>
                <a:latin typeface="Times New Roman" panose="02020603050405020304" pitchFamily="18" charset="0"/>
                <a:ea typeface="Calibri" panose="020F0502020204030204" pitchFamily="34" charset="0"/>
              </a:rPr>
              <a:t>Tháng 8/2024 tôi được tham gia tập huấn “Áp dụng mô hình giáo dục STEAM vào chương trình giáo dục mầm non” do Trường mầm non Hoa Hướng Dương tổ chức dưới sự hướng dẫn của </a:t>
            </a:r>
            <a:r>
              <a:rPr lang="en-US" sz="2200" i="1" dirty="0" err="1">
                <a:solidFill>
                  <a:srgbClr val="FF0000"/>
                </a:solidFill>
                <a:latin typeface="Times New Roman" panose="02020603050405020304" pitchFamily="18" charset="0"/>
                <a:cs typeface="Times New Roman" panose="02020603050405020304" pitchFamily="18" charset="0"/>
              </a:rPr>
              <a:t>thầy</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giáo</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Nguyễn</a:t>
            </a:r>
            <a:r>
              <a:rPr lang="en-US" sz="2200" i="1" dirty="0">
                <a:solidFill>
                  <a:srgbClr val="FF0000"/>
                </a:solidFill>
                <a:latin typeface="Times New Roman" panose="02020603050405020304" pitchFamily="18" charset="0"/>
                <a:cs typeface="Times New Roman" panose="02020603050405020304" pitchFamily="18" charset="0"/>
              </a:rPr>
              <a:t> Văn </a:t>
            </a:r>
            <a:r>
              <a:rPr lang="en-US" sz="2200" i="1" dirty="0" err="1">
                <a:solidFill>
                  <a:srgbClr val="FF0000"/>
                </a:solidFill>
                <a:latin typeface="Times New Roman" panose="02020603050405020304" pitchFamily="18" charset="0"/>
                <a:cs typeface="Times New Roman" panose="02020603050405020304" pitchFamily="18" charset="0"/>
              </a:rPr>
              <a:t>Phúc</a:t>
            </a:r>
            <a:r>
              <a:rPr lang="en-US" sz="2200" i="1" dirty="0">
                <a:solidFill>
                  <a:srgbClr val="FF0000"/>
                </a:solidFill>
                <a:latin typeface="Times New Roman" panose="02020603050405020304" pitchFamily="18" charset="0"/>
                <a:cs typeface="Times New Roman" panose="02020603050405020304" pitchFamily="18" charset="0"/>
              </a:rPr>
              <a:t> - </a:t>
            </a:r>
            <a:r>
              <a:rPr lang="en-US" sz="2200" i="1" dirty="0" err="1">
                <a:solidFill>
                  <a:srgbClr val="FF0000"/>
                </a:solidFill>
                <a:latin typeface="Times New Roman" panose="02020603050405020304" pitchFamily="18" charset="0"/>
                <a:cs typeface="Times New Roman" panose="02020603050405020304" pitchFamily="18" charset="0"/>
              </a:rPr>
              <a:t>Giám</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đốc</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công</a:t>
            </a:r>
            <a:r>
              <a:rPr lang="en-US" sz="2200" i="1" dirty="0">
                <a:solidFill>
                  <a:srgbClr val="FF0000"/>
                </a:solidFill>
                <a:latin typeface="Times New Roman" panose="02020603050405020304" pitchFamily="18" charset="0"/>
                <a:cs typeface="Times New Roman" panose="02020603050405020304" pitchFamily="18" charset="0"/>
              </a:rPr>
              <a:t> ty TNHH </a:t>
            </a:r>
            <a:r>
              <a:rPr lang="en-US" sz="2200" i="1" dirty="0" err="1">
                <a:solidFill>
                  <a:srgbClr val="FF0000"/>
                </a:solidFill>
                <a:latin typeface="Times New Roman" panose="02020603050405020304" pitchFamily="18" charset="0"/>
                <a:cs typeface="Times New Roman" panose="02020603050405020304" pitchFamily="18" charset="0"/>
              </a:rPr>
              <a:t>sáng</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tạo</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giáo</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dục</a:t>
            </a:r>
            <a:r>
              <a:rPr lang="en-US" sz="2200" i="1" dirty="0">
                <a:solidFill>
                  <a:srgbClr val="FF0000"/>
                </a:solidFill>
                <a:latin typeface="Times New Roman" panose="02020603050405020304" pitchFamily="18" charset="0"/>
                <a:cs typeface="Times New Roman" panose="02020603050405020304" pitchFamily="18" charset="0"/>
              </a:rPr>
              <a:t> NVP.</a:t>
            </a:r>
            <a:endParaRPr lang="nl-NL" sz="22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nl-NL" sz="2200" i="1" dirty="0">
                <a:solidFill>
                  <a:srgbClr val="FF0000"/>
                </a:solidFill>
                <a:latin typeface="Times New Roman" panose="02020603050405020304" pitchFamily="18" charset="0"/>
                <a:ea typeface="Calibri" panose="020F0502020204030204" pitchFamily="34" charset="0"/>
              </a:rPr>
              <a:t>	Thông qua lớp học tôi nhận thấy việc dạy học ứng dụng STEAM là cực kỳ cần thiết cho giáo dục mầm non. Sau khóa học tôi phần nào cũng đã hiểu rõ được những ưu việt của việc áp dụng mô hình này trong giáo dục mầm non. </a:t>
            </a:r>
          </a:p>
          <a:p>
            <a:pPr algn="just"/>
            <a:r>
              <a:rPr lang="nl-NL" sz="2000" i="1" dirty="0">
                <a:solidFill>
                  <a:srgbClr val="FF0000"/>
                </a:solidFill>
                <a:latin typeface="Times New Roman" panose="02020603050405020304" pitchFamily="18" charset="0"/>
                <a:ea typeface="Calibri" panose="020F0502020204030204" pitchFamily="34" charset="0"/>
              </a:rPr>
              <a:t>	</a:t>
            </a:r>
            <a:endParaRPr lang="vi-VN" sz="2000" i="1" dirty="0">
              <a:solidFill>
                <a:srgbClr val="FF0000"/>
              </a:solidFill>
            </a:endParaRPr>
          </a:p>
        </p:txBody>
      </p:sp>
      <p:pic>
        <p:nvPicPr>
          <p:cNvPr id="1026" name="Picture 2">
            <a:extLst>
              <a:ext uri="{FF2B5EF4-FFF2-40B4-BE49-F238E27FC236}">
                <a16:creationId xmlns:a16="http://schemas.microsoft.com/office/drawing/2014/main" id="{3DB3F76C-521C-1D7F-3223-9380388FB7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0979" y="990600"/>
            <a:ext cx="3721768" cy="27913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Có thể là hình ảnh về 5 người, mọi người đang học, bàn và văn bản">
            <a:extLst>
              <a:ext uri="{FF2B5EF4-FFF2-40B4-BE49-F238E27FC236}">
                <a16:creationId xmlns:a16="http://schemas.microsoft.com/office/drawing/2014/main" id="{6BD03082-8975-FDA9-AFE8-98CD438C7AA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1192" y="3931645"/>
            <a:ext cx="2874358" cy="2820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9225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42"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1000"/>
                                        <p:tgtEl>
                                          <p:spTgt spid="7">
                                            <p:txEl>
                                              <p:pRg st="0" end="0"/>
                                            </p:txEl>
                                          </p:spTgt>
                                        </p:tgtEl>
                                      </p:cBhvr>
                                    </p:animEffect>
                                    <p:anim calcmode="lin" valueType="num">
                                      <p:cBhvr>
                                        <p:cTn id="1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1000"/>
                                        <p:tgtEl>
                                          <p:spTgt spid="7">
                                            <p:txEl>
                                              <p:pRg st="1" end="1"/>
                                            </p:txEl>
                                          </p:spTgt>
                                        </p:tgtEl>
                                      </p:cBhvr>
                                    </p:animEffect>
                                    <p:anim calcmode="lin" valueType="num">
                                      <p:cBhvr>
                                        <p:cTn id="16"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randombar(horizontal)">
                                      <p:cBhvr>
                                        <p:cTn id="2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C0EA368-C2B0-C411-C508-A0611FF51B49}"/>
              </a:ext>
            </a:extLst>
          </p:cNvPr>
          <p:cNvGraphicFramePr/>
          <p:nvPr>
            <p:extLst>
              <p:ext uri="{D42A27DB-BD31-4B8C-83A1-F6EECF244321}">
                <p14:modId xmlns:p14="http://schemas.microsoft.com/office/powerpoint/2010/main" val="1359196364"/>
              </p:ext>
            </p:extLst>
          </p:nvPr>
        </p:nvGraphicFramePr>
        <p:xfrm>
          <a:off x="152400" y="132526"/>
          <a:ext cx="4088732" cy="121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4D044658-ED2B-A0B5-3868-8FF8AE73D765}"/>
              </a:ext>
            </a:extLst>
          </p:cNvPr>
          <p:cNvSpPr txBox="1"/>
          <p:nvPr/>
        </p:nvSpPr>
        <p:spPr>
          <a:xfrm>
            <a:off x="1842911" y="2790366"/>
            <a:ext cx="3848099" cy="1345049"/>
          </a:xfrm>
          <a:prstGeom prst="leftArrow">
            <a:avLst/>
          </a:prstGeom>
          <a:noFill/>
        </p:spPr>
        <p:txBody>
          <a:bodyPr wrap="square">
            <a:spAutoFit/>
          </a:bodyPr>
          <a:lstStyle/>
          <a:p>
            <a:pPr algn="just"/>
            <a:r>
              <a:rPr lang="nl-NL" dirty="0">
                <a:solidFill>
                  <a:srgbClr val="000000"/>
                </a:solidFill>
                <a:latin typeface="Times New Roman" panose="02020603050405020304" pitchFamily="18" charset="0"/>
                <a:ea typeface="Calibri" panose="020F0502020204030204" pitchFamily="34" charset="0"/>
              </a:rPr>
              <a:t>	</a:t>
            </a:r>
            <a:endParaRPr lang="nl-NL" sz="2000" i="1" dirty="0">
              <a:solidFill>
                <a:srgbClr val="FF0000"/>
              </a:solidFill>
              <a:latin typeface="Times New Roman" panose="02020603050405020304" pitchFamily="18" charset="0"/>
              <a:ea typeface="Calibri" panose="020F0502020204030204" pitchFamily="34" charset="0"/>
            </a:endParaRPr>
          </a:p>
          <a:p>
            <a:pPr algn="just"/>
            <a:r>
              <a:rPr lang="nl-NL" sz="2000" i="1" dirty="0">
                <a:solidFill>
                  <a:srgbClr val="FF0000"/>
                </a:solidFill>
                <a:latin typeface="Times New Roman" panose="02020603050405020304" pitchFamily="18" charset="0"/>
                <a:ea typeface="Calibri" panose="020F0502020204030204" pitchFamily="34" charset="0"/>
              </a:rPr>
              <a:t>	</a:t>
            </a:r>
            <a:endParaRPr lang="vi-VN" sz="2000" i="1" dirty="0">
              <a:solidFill>
                <a:srgbClr val="FF0000"/>
              </a:solidFill>
            </a:endParaRPr>
          </a:p>
        </p:txBody>
      </p:sp>
      <p:sp>
        <p:nvSpPr>
          <p:cNvPr id="8" name="Oval 7">
            <a:extLst>
              <a:ext uri="{FF2B5EF4-FFF2-40B4-BE49-F238E27FC236}">
                <a16:creationId xmlns:a16="http://schemas.microsoft.com/office/drawing/2014/main" id="{91B930BC-DE44-B49C-7CE4-01D7DF79B403}"/>
              </a:ext>
            </a:extLst>
          </p:cNvPr>
          <p:cNvSpPr/>
          <p:nvPr/>
        </p:nvSpPr>
        <p:spPr>
          <a:xfrm>
            <a:off x="8984434" y="4379342"/>
            <a:ext cx="2623405" cy="2448126"/>
          </a:xfrm>
          <a:prstGeom prst="ellipse">
            <a:avLst/>
          </a:prstGeom>
          <a:blipFill dpi="0" rotWithShape="1">
            <a:blip r:embed="rId7"/>
            <a:srcRect/>
            <a:stretch>
              <a:fillRect t="2000" b="-41000"/>
            </a:stretch>
          </a:blip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Oval 9">
            <a:extLst>
              <a:ext uri="{FF2B5EF4-FFF2-40B4-BE49-F238E27FC236}">
                <a16:creationId xmlns:a16="http://schemas.microsoft.com/office/drawing/2014/main" id="{F7273390-E380-48F2-8864-9658AFCBC661}"/>
              </a:ext>
            </a:extLst>
          </p:cNvPr>
          <p:cNvSpPr/>
          <p:nvPr/>
        </p:nvSpPr>
        <p:spPr>
          <a:xfrm>
            <a:off x="6083371" y="2356966"/>
            <a:ext cx="2623406" cy="2423138"/>
          </a:xfrm>
          <a:prstGeom prst="ellipse">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Arrow: Chevron 2">
            <a:extLst>
              <a:ext uri="{FF2B5EF4-FFF2-40B4-BE49-F238E27FC236}">
                <a16:creationId xmlns:a16="http://schemas.microsoft.com/office/drawing/2014/main" id="{4523270E-8EE4-FF2B-2548-B96EC193B014}"/>
              </a:ext>
            </a:extLst>
          </p:cNvPr>
          <p:cNvSpPr/>
          <p:nvPr/>
        </p:nvSpPr>
        <p:spPr>
          <a:xfrm flipH="1">
            <a:off x="5410200" y="1204502"/>
            <a:ext cx="5167269" cy="873395"/>
          </a:xfrm>
          <a:prstGeom prst="chevron">
            <a:avLst/>
          </a:prstGeom>
          <a:solidFill>
            <a:schemeClr val="bg2"/>
          </a:solidFill>
          <a:ln>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i="1" dirty="0">
                <a:solidFill>
                  <a:srgbClr val="FF0000"/>
                </a:solidFill>
                <a:latin typeface="Times New Roman" panose="02020603050405020304" pitchFamily="18" charset="0"/>
                <a:ea typeface="Calibri" panose="020F0502020204030204" pitchFamily="34" charset="0"/>
              </a:rPr>
              <a:t>Ngoài việc tham gia tập huấn do trường tổ chức tôi còn tham gia vào các khóa tập huấn STEAM online.</a:t>
            </a:r>
            <a:endParaRPr lang="vi-VN" dirty="0">
              <a:solidFill>
                <a:schemeClr val="tx1"/>
              </a:solidFill>
            </a:endParaRPr>
          </a:p>
        </p:txBody>
      </p:sp>
      <p:sp>
        <p:nvSpPr>
          <p:cNvPr id="5" name="Arrow: Chevron 4">
            <a:extLst>
              <a:ext uri="{FF2B5EF4-FFF2-40B4-BE49-F238E27FC236}">
                <a16:creationId xmlns:a16="http://schemas.microsoft.com/office/drawing/2014/main" id="{29009FC4-77D1-F35B-FE21-2E561F4BB36A}"/>
              </a:ext>
            </a:extLst>
          </p:cNvPr>
          <p:cNvSpPr/>
          <p:nvPr/>
        </p:nvSpPr>
        <p:spPr>
          <a:xfrm>
            <a:off x="1826133" y="5233046"/>
            <a:ext cx="6324599" cy="1449119"/>
          </a:xfrm>
          <a:prstGeom prst="chevron">
            <a:avLst/>
          </a:prstGeom>
          <a:solidFill>
            <a:schemeClr val="bg2"/>
          </a:solidFill>
          <a:ln>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i="1" dirty="0">
                <a:solidFill>
                  <a:srgbClr val="FF0000"/>
                </a:solidFill>
                <a:latin typeface="Times New Roman" panose="02020603050405020304" pitchFamily="18" charset="0"/>
                <a:ea typeface="Calibri" panose="020F0502020204030204" pitchFamily="34" charset="0"/>
              </a:rPr>
              <a:t>Tôi tìm hiểu các kênh thông tin để  tiếp cận gần hơn nữa mô hình STEAM như TeLe iSTEAM, Giáo </a:t>
            </a:r>
            <a:r>
              <a:rPr lang="nl-NL" i="1">
                <a:solidFill>
                  <a:srgbClr val="FF0000"/>
                </a:solidFill>
                <a:latin typeface="Times New Roman" panose="02020603050405020304" pitchFamily="18" charset="0"/>
                <a:ea typeface="Calibri" panose="020F0502020204030204" pitchFamily="34" charset="0"/>
              </a:rPr>
              <a:t>dục </a:t>
            </a:r>
            <a:r>
              <a:rPr lang="nl-NL" i="1" smtClean="0">
                <a:solidFill>
                  <a:srgbClr val="FF0000"/>
                </a:solidFill>
                <a:latin typeface="Times New Roman" panose="02020603050405020304" pitchFamily="18" charset="0"/>
                <a:ea typeface="Calibri" panose="020F0502020204030204" pitchFamily="34" charset="0"/>
              </a:rPr>
              <a:t>STEM - </a:t>
            </a:r>
            <a:r>
              <a:rPr lang="nl-NL" i="1" dirty="0">
                <a:solidFill>
                  <a:srgbClr val="FF0000"/>
                </a:solidFill>
                <a:latin typeface="Times New Roman" panose="02020603050405020304" pitchFamily="18" charset="0"/>
                <a:ea typeface="Calibri" panose="020F0502020204030204" pitchFamily="34" charset="0"/>
              </a:rPr>
              <a:t>STEAM mầm non...... Thông qua các kênh thông tin, báo mạng và các tài liệu để tiếp tục tìm hiểu sâu hơn về mô hình giáo dục này.</a:t>
            </a:r>
            <a:endParaRPr lang="vi-VN" dirty="0">
              <a:solidFill>
                <a:schemeClr val="tx1"/>
              </a:solidFill>
            </a:endParaRPr>
          </a:p>
        </p:txBody>
      </p:sp>
      <p:pic>
        <p:nvPicPr>
          <p:cNvPr id="6" name="Picture 5">
            <a:extLst>
              <a:ext uri="{FF2B5EF4-FFF2-40B4-BE49-F238E27FC236}">
                <a16:creationId xmlns:a16="http://schemas.microsoft.com/office/drawing/2014/main" id="{240DF324-FE77-F309-84AD-4B22A9DE6435}"/>
              </a:ext>
            </a:extLst>
          </p:cNvPr>
          <p:cNvPicPr>
            <a:picLocks noChangeAspect="1"/>
          </p:cNvPicPr>
          <p:nvPr/>
        </p:nvPicPr>
        <p:blipFill>
          <a:blip r:embed="rId9"/>
          <a:stretch>
            <a:fillRect/>
          </a:stretch>
        </p:blipFill>
        <p:spPr>
          <a:xfrm>
            <a:off x="1322467" y="1204502"/>
            <a:ext cx="3770199" cy="37701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839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par>
                          <p:cTn id="19" fill="hold">
                            <p:stCondLst>
                              <p:cond delay="2000"/>
                            </p:stCondLst>
                            <p:childTnLst>
                              <p:par>
                                <p:cTn id="20" presetID="6" presetClass="entr" presetSubtype="16"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CF4D8C33-C14B-3383-B5B1-A4DD75170F82}"/>
              </a:ext>
            </a:extLst>
          </p:cNvPr>
          <p:cNvGraphicFramePr/>
          <p:nvPr>
            <p:extLst>
              <p:ext uri="{D42A27DB-BD31-4B8C-83A1-F6EECF244321}">
                <p14:modId xmlns:p14="http://schemas.microsoft.com/office/powerpoint/2010/main" val="3982280956"/>
              </p:ext>
            </p:extLst>
          </p:nvPr>
        </p:nvGraphicFramePr>
        <p:xfrm>
          <a:off x="228600" y="152400"/>
          <a:ext cx="4088732" cy="121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 name="TextBox 29">
            <a:extLst>
              <a:ext uri="{FF2B5EF4-FFF2-40B4-BE49-F238E27FC236}">
                <a16:creationId xmlns:a16="http://schemas.microsoft.com/office/drawing/2014/main" id="{B519133C-3E52-D37B-2695-64D607602010}"/>
              </a:ext>
            </a:extLst>
          </p:cNvPr>
          <p:cNvSpPr txBox="1"/>
          <p:nvPr/>
        </p:nvSpPr>
        <p:spPr>
          <a:xfrm>
            <a:off x="1041400" y="1218208"/>
            <a:ext cx="10109200" cy="1547020"/>
          </a:xfrm>
          <a:prstGeom prst="round2Diag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indent="457200" algn="just" fontAlgn="base">
              <a:lnSpc>
                <a:spcPct val="120000"/>
              </a:lnSpc>
              <a:spcAft>
                <a:spcPts val="1125"/>
              </a:spcAft>
            </a:pP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lồng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ghép</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STEAM,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đỡ</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Theo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cực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nâng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đòi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khuyến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khích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trách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kỹ</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quyết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phức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5EC7AAF-A91D-59BC-A66E-AA54F3746099}"/>
              </a:ext>
            </a:extLst>
          </p:cNvPr>
          <p:cNvPicPr>
            <a:picLocks noChangeAspect="1"/>
          </p:cNvPicPr>
          <p:nvPr/>
        </p:nvPicPr>
        <p:blipFill>
          <a:blip r:embed="rId7"/>
          <a:stretch>
            <a:fillRect/>
          </a:stretch>
        </p:blipFill>
        <p:spPr>
          <a:xfrm>
            <a:off x="3810000" y="3276600"/>
            <a:ext cx="4266091" cy="3200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Picture 7">
            <a:extLst>
              <a:ext uri="{FF2B5EF4-FFF2-40B4-BE49-F238E27FC236}">
                <a16:creationId xmlns:a16="http://schemas.microsoft.com/office/drawing/2014/main" id="{C7CB6688-D6F2-3E03-0E99-16C04E1A94AD}"/>
              </a:ext>
            </a:extLst>
          </p:cNvPr>
          <p:cNvPicPr>
            <a:picLocks noChangeAspect="1"/>
          </p:cNvPicPr>
          <p:nvPr/>
        </p:nvPicPr>
        <p:blipFill>
          <a:blip r:embed="rId8"/>
          <a:stretch>
            <a:fillRect/>
          </a:stretch>
        </p:blipFill>
        <p:spPr>
          <a:xfrm>
            <a:off x="457200" y="2889462"/>
            <a:ext cx="2895600" cy="3860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41A4AB05-4AB5-E4FB-13DC-ADC29393BB0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8610600" y="2889462"/>
            <a:ext cx="2590800" cy="38161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5943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CF4D8C33-C14B-3383-B5B1-A4DD75170F82}"/>
              </a:ext>
            </a:extLst>
          </p:cNvPr>
          <p:cNvGraphicFramePr/>
          <p:nvPr>
            <p:extLst>
              <p:ext uri="{D42A27DB-BD31-4B8C-83A1-F6EECF244321}">
                <p14:modId xmlns:p14="http://schemas.microsoft.com/office/powerpoint/2010/main" val="1497189233"/>
              </p:ext>
            </p:extLst>
          </p:nvPr>
        </p:nvGraphicFramePr>
        <p:xfrm>
          <a:off x="76200" y="52475"/>
          <a:ext cx="6569243" cy="10192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Table 3">
            <a:extLst>
              <a:ext uri="{FF2B5EF4-FFF2-40B4-BE49-F238E27FC236}">
                <a16:creationId xmlns:a16="http://schemas.microsoft.com/office/drawing/2014/main" id="{9C4FA003-35B5-C374-8884-DD3E2DEA5BDA}"/>
              </a:ext>
            </a:extLst>
          </p:cNvPr>
          <p:cNvGraphicFramePr>
            <a:graphicFrameLocks noGrp="1"/>
          </p:cNvGraphicFramePr>
          <p:nvPr>
            <p:extLst>
              <p:ext uri="{D42A27DB-BD31-4B8C-83A1-F6EECF244321}">
                <p14:modId xmlns:p14="http://schemas.microsoft.com/office/powerpoint/2010/main" val="1297959207"/>
              </p:ext>
            </p:extLst>
          </p:nvPr>
        </p:nvGraphicFramePr>
        <p:xfrm>
          <a:off x="2324100" y="1428952"/>
          <a:ext cx="7543799" cy="5335161"/>
        </p:xfrm>
        <a:graphic>
          <a:graphicData uri="http://schemas.openxmlformats.org/drawingml/2006/table">
            <a:tbl>
              <a:tblPr firstRow="1" firstCol="1" bandRow="1">
                <a:tableStyleId>{5C22544A-7EE6-4342-B048-85BDC9FD1C3A}</a:tableStyleId>
              </a:tblPr>
              <a:tblGrid>
                <a:gridCol w="691035">
                  <a:extLst>
                    <a:ext uri="{9D8B030D-6E8A-4147-A177-3AD203B41FA5}">
                      <a16:colId xmlns:a16="http://schemas.microsoft.com/office/drawing/2014/main" val="2207335883"/>
                    </a:ext>
                  </a:extLst>
                </a:gridCol>
                <a:gridCol w="863794">
                  <a:extLst>
                    <a:ext uri="{9D8B030D-6E8A-4147-A177-3AD203B41FA5}">
                      <a16:colId xmlns:a16="http://schemas.microsoft.com/office/drawing/2014/main" val="4068113826"/>
                    </a:ext>
                  </a:extLst>
                </a:gridCol>
                <a:gridCol w="5988970">
                  <a:extLst>
                    <a:ext uri="{9D8B030D-6E8A-4147-A177-3AD203B41FA5}">
                      <a16:colId xmlns:a16="http://schemas.microsoft.com/office/drawing/2014/main" val="2448519297"/>
                    </a:ext>
                  </a:extLst>
                </a:gridCol>
              </a:tblGrid>
              <a:tr h="328061">
                <a:tc>
                  <a:txBody>
                    <a:bodyPr/>
                    <a:lstStyle/>
                    <a:p>
                      <a:pPr algn="ctr" fontAlgn="base">
                        <a:lnSpc>
                          <a:spcPct val="120000"/>
                        </a:lnSpc>
                        <a:spcBef>
                          <a:spcPts val="0"/>
                        </a:spcBef>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STT</a:t>
                      </a:r>
                      <a:endParaRPr lang="vi-VN"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lnSpc>
                          <a:spcPct val="120000"/>
                        </a:lnSpc>
                        <a:spcBef>
                          <a:spcPts val="0"/>
                        </a:spcBef>
                        <a:spcAft>
                          <a:spcPts val="0"/>
                        </a:spcAft>
                      </a:pPr>
                      <a:r>
                        <a:rPr lang="en-US" sz="1400">
                          <a:solidFill>
                            <a:srgbClr val="FF0000"/>
                          </a:solidFill>
                          <a:effectLst/>
                          <a:latin typeface="Times New Roman" panose="02020603050405020304" pitchFamily="18" charset="0"/>
                          <a:cs typeface="Times New Roman" panose="02020603050405020304" pitchFamily="18" charset="0"/>
                        </a:rPr>
                        <a:t>Tháng</a:t>
                      </a:r>
                      <a:endParaRPr lang="vi-VN" sz="1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lnSpc>
                          <a:spcPct val="120000"/>
                        </a:lnSpc>
                        <a:spcBef>
                          <a:spcPts val="0"/>
                        </a:spcBef>
                        <a:spcAft>
                          <a:spcPts val="0"/>
                        </a:spcAft>
                      </a:pPr>
                      <a:r>
                        <a:rPr lang="en-US" sz="1400" dirty="0" err="1">
                          <a:solidFill>
                            <a:srgbClr val="FF0000"/>
                          </a:solidFill>
                          <a:effectLst/>
                          <a:latin typeface="Times New Roman" panose="02020603050405020304" pitchFamily="18" charset="0"/>
                          <a:cs typeface="Times New Roman" panose="02020603050405020304" pitchFamily="18" charset="0"/>
                        </a:rPr>
                        <a:t>Nội</a:t>
                      </a:r>
                      <a:r>
                        <a:rPr lang="en-US" sz="1400" dirty="0">
                          <a:solidFill>
                            <a:srgbClr val="FF0000"/>
                          </a:solidFill>
                          <a:effectLst/>
                          <a:latin typeface="Times New Roman" panose="02020603050405020304" pitchFamily="18" charset="0"/>
                          <a:cs typeface="Times New Roman" panose="02020603050405020304" pitchFamily="18" charset="0"/>
                        </a:rPr>
                        <a:t> dung </a:t>
                      </a:r>
                      <a:r>
                        <a:rPr lang="en-US" sz="1400" dirty="0" err="1">
                          <a:solidFill>
                            <a:srgbClr val="FF0000"/>
                          </a:solidFill>
                          <a:effectLst/>
                          <a:latin typeface="Times New Roman" panose="02020603050405020304" pitchFamily="18" charset="0"/>
                          <a:cs typeface="Times New Roman" panose="02020603050405020304" pitchFamily="18" charset="0"/>
                        </a:rPr>
                        <a:t>hoạt</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động</a:t>
                      </a:r>
                      <a:endParaRPr lang="vi-VN"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20444355"/>
                  </a:ext>
                </a:extLst>
              </a:tr>
              <a:tr h="543402">
                <a:tc>
                  <a:txBody>
                    <a:bodyPr/>
                    <a:lstStyle/>
                    <a:p>
                      <a:pPr algn="ctr" fontAlgn="base">
                        <a:lnSpc>
                          <a:spcPct val="120000"/>
                        </a:lnSpc>
                        <a:spcBef>
                          <a:spcPts val="0"/>
                        </a:spcBef>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1</a:t>
                      </a:r>
                      <a:endParaRPr lang="vi-VN"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lnSpc>
                          <a:spcPct val="120000"/>
                        </a:lnSpc>
                        <a:spcBef>
                          <a:spcPts val="0"/>
                        </a:spcBef>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9</a:t>
                      </a:r>
                      <a:endParaRPr lang="vi-VN"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indent="0" algn="l" fontAlgn="base">
                        <a:lnSpc>
                          <a:spcPct val="120000"/>
                        </a:lnSpc>
                        <a:spcBef>
                          <a:spcPts val="0"/>
                        </a:spcBef>
                        <a:spcAft>
                          <a:spcPts val="0"/>
                        </a:spcAft>
                        <a:buFontTx/>
                        <a:buNone/>
                      </a:pP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Chế</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tạo</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đầu</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lân</a:t>
                      </a:r>
                      <a:endParaRPr lang="en-US" sz="1400" dirty="0">
                        <a:solidFill>
                          <a:srgbClr val="FF0000"/>
                        </a:solidFill>
                        <a:effectLst/>
                        <a:latin typeface="Times New Roman" panose="02020603050405020304" pitchFamily="18" charset="0"/>
                        <a:cs typeface="Times New Roman" panose="02020603050405020304" pitchFamily="18" charset="0"/>
                      </a:endParaRPr>
                    </a:p>
                    <a:p>
                      <a:pPr marL="0" indent="0" algn="l" fontAlgn="base">
                        <a:lnSpc>
                          <a:spcPct val="120000"/>
                        </a:lnSpc>
                        <a:spcBef>
                          <a:spcPts val="0"/>
                        </a:spcBef>
                        <a:spcAft>
                          <a:spcPts val="0"/>
                        </a:spcAft>
                        <a:buFontTx/>
                        <a:buNone/>
                      </a:pP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Trang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lồng</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endParaRPr lang="vi-VN"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36275009"/>
                  </a:ext>
                </a:extLst>
              </a:tr>
              <a:tr h="573370">
                <a:tc>
                  <a:txBody>
                    <a:bodyPr/>
                    <a:lstStyle/>
                    <a:p>
                      <a:pPr algn="ctr" fontAlgn="base">
                        <a:lnSpc>
                          <a:spcPct val="120000"/>
                        </a:lnSpc>
                        <a:spcBef>
                          <a:spcPts val="0"/>
                        </a:spcBef>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2</a:t>
                      </a:r>
                      <a:endParaRPr lang="vi-VN"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lnSpc>
                          <a:spcPct val="120000"/>
                        </a:lnSpc>
                        <a:spcBef>
                          <a:spcPts val="0"/>
                        </a:spcBef>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10</a:t>
                      </a:r>
                      <a:endParaRPr lang="vi-VN"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indent="0" algn="l" fontAlgn="base">
                        <a:lnSpc>
                          <a:spcPct val="120000"/>
                        </a:lnSpc>
                        <a:spcBef>
                          <a:spcPts val="0"/>
                        </a:spcBef>
                        <a:spcAft>
                          <a:spcPts val="0"/>
                        </a:spcAft>
                        <a:buFontTx/>
                        <a:buNone/>
                      </a:pP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Khung</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đình</a:t>
                      </a:r>
                      <a:endPar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l" fontAlgn="base">
                        <a:lnSpc>
                          <a:spcPct val="120000"/>
                        </a:lnSpc>
                        <a:spcBef>
                          <a:spcPts val="0"/>
                        </a:spcBef>
                        <a:spcAft>
                          <a:spcPts val="0"/>
                        </a:spcAft>
                        <a:buFontTx/>
                        <a:buNone/>
                      </a:pP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Thiệp</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xinh</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tặng</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mẹ</a:t>
                      </a:r>
                      <a:endPar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66303010"/>
                  </a:ext>
                </a:extLst>
              </a:tr>
              <a:tr h="572279">
                <a:tc>
                  <a:txBody>
                    <a:bodyPr/>
                    <a:lstStyle/>
                    <a:p>
                      <a:pPr algn="ctr" fontAlgn="base">
                        <a:lnSpc>
                          <a:spcPct val="120000"/>
                        </a:lnSpc>
                        <a:spcBef>
                          <a:spcPts val="0"/>
                        </a:spcBef>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3</a:t>
                      </a:r>
                      <a:endParaRPr lang="vi-VN"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lnSpc>
                          <a:spcPct val="120000"/>
                        </a:lnSpc>
                        <a:spcBef>
                          <a:spcPts val="0"/>
                        </a:spcBef>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11</a:t>
                      </a:r>
                      <a:endParaRPr lang="vi-VN"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indent="0" algn="l" fontAlgn="base">
                        <a:lnSpc>
                          <a:spcPct val="120000"/>
                        </a:lnSpc>
                        <a:spcBef>
                          <a:spcPts val="0"/>
                        </a:spcBef>
                        <a:spcAft>
                          <a:spcPts val="0"/>
                        </a:spcAft>
                        <a:buFontTx/>
                        <a:buNone/>
                      </a:pP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Làm</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giỏ</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hoa</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từ</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cốc</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giấy</a:t>
                      </a:r>
                      <a:r>
                        <a:rPr lang="en-US" sz="1400" dirty="0">
                          <a:solidFill>
                            <a:srgbClr val="FF0000"/>
                          </a:solidFill>
                          <a:effectLst/>
                          <a:latin typeface="Times New Roman" panose="02020603050405020304" pitchFamily="18" charset="0"/>
                          <a:cs typeface="Times New Roman" panose="02020603050405020304" pitchFamily="18" charset="0"/>
                        </a:rPr>
                        <a:t>.</a:t>
                      </a:r>
                    </a:p>
                    <a:p>
                      <a:pPr marL="0" indent="0" algn="l" fontAlgn="base">
                        <a:lnSpc>
                          <a:spcPct val="120000"/>
                        </a:lnSpc>
                        <a:spcBef>
                          <a:spcPts val="0"/>
                        </a:spcBef>
                        <a:spcAft>
                          <a:spcPts val="0"/>
                        </a:spcAft>
                        <a:buFontTx/>
                        <a:buNone/>
                      </a:pP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Làm</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bưu</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thiếp</a:t>
                      </a:r>
                      <a:endParaRPr lang="en-US" sz="1400" dirty="0">
                        <a:solidFill>
                          <a:srgbClr val="FF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06706024"/>
                  </a:ext>
                </a:extLst>
              </a:tr>
              <a:tr h="724964">
                <a:tc>
                  <a:txBody>
                    <a:bodyPr/>
                    <a:lstStyle/>
                    <a:p>
                      <a:pPr algn="ctr" fontAlgn="base">
                        <a:lnSpc>
                          <a:spcPct val="120000"/>
                        </a:lnSpc>
                        <a:spcBef>
                          <a:spcPts val="0"/>
                        </a:spcBef>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4</a:t>
                      </a:r>
                      <a:endParaRPr lang="vi-VN"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lnSpc>
                          <a:spcPct val="120000"/>
                        </a:lnSpc>
                        <a:spcBef>
                          <a:spcPts val="0"/>
                        </a:spcBef>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12</a:t>
                      </a:r>
                      <a:endParaRPr lang="vi-VN"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indent="0" algn="l" fontAlgn="base">
                        <a:lnSpc>
                          <a:spcPct val="120000"/>
                        </a:lnSpc>
                        <a:spcBef>
                          <a:spcPts val="0"/>
                        </a:spcBef>
                        <a:spcAft>
                          <a:spcPts val="0"/>
                        </a:spcAft>
                        <a:buFontTx/>
                        <a:buNone/>
                      </a:pP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Bí</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mật</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đại</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dương</a:t>
                      </a:r>
                      <a:endParaRPr lang="en-US" sz="1400" dirty="0">
                        <a:solidFill>
                          <a:srgbClr val="FF0000"/>
                        </a:solidFill>
                        <a:effectLst/>
                        <a:latin typeface="Times New Roman" panose="02020603050405020304" pitchFamily="18" charset="0"/>
                        <a:ea typeface="+mn-ea"/>
                        <a:cs typeface="Times New Roman" panose="02020603050405020304" pitchFamily="18" charset="0"/>
                      </a:endParaRPr>
                    </a:p>
                    <a:p>
                      <a:pPr marL="0" indent="0" algn="l" fontAlgn="base">
                        <a:lnSpc>
                          <a:spcPct val="120000"/>
                        </a:lnSpc>
                        <a:spcBef>
                          <a:spcPts val="0"/>
                        </a:spcBef>
                        <a:spcAft>
                          <a:spcPts val="0"/>
                        </a:spcAft>
                        <a:buFontTx/>
                        <a:buNone/>
                      </a:pPr>
                      <a:r>
                        <a:rPr lang="en-US" sz="1400" dirty="0">
                          <a:solidFill>
                            <a:srgbClr val="FF0000"/>
                          </a:solidFill>
                          <a:effectLst/>
                          <a:latin typeface="Times New Roman" panose="02020603050405020304" pitchFamily="18" charset="0"/>
                          <a:ea typeface="+mn-ea"/>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mô</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l" fontAlgn="base">
                        <a:lnSpc>
                          <a:spcPct val="120000"/>
                        </a:lnSpc>
                        <a:spcBef>
                          <a:spcPts val="0"/>
                        </a:spcBef>
                        <a:spcAft>
                          <a:spcPts val="0"/>
                        </a:spcAft>
                        <a:buFontTx/>
                        <a:buNone/>
                      </a:pP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mũ</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tặng</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đội</a:t>
                      </a:r>
                      <a:endPar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246985190"/>
                  </a:ext>
                </a:extLst>
              </a:tr>
              <a:tr h="504840">
                <a:tc>
                  <a:txBody>
                    <a:bodyPr/>
                    <a:lstStyle/>
                    <a:p>
                      <a:pPr algn="ctr" fontAlgn="base">
                        <a:lnSpc>
                          <a:spcPct val="120000"/>
                        </a:lnSpc>
                        <a:spcBef>
                          <a:spcPts val="0"/>
                        </a:spcBef>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5</a:t>
                      </a:r>
                      <a:endParaRPr lang="vi-VN"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lnSpc>
                          <a:spcPct val="120000"/>
                        </a:lnSpc>
                        <a:spcBef>
                          <a:spcPts val="0"/>
                        </a:spcBef>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1</a:t>
                      </a:r>
                      <a:endParaRPr lang="vi-VN"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indent="0" algn="l" fontAlgn="base">
                        <a:lnSpc>
                          <a:spcPct val="120000"/>
                        </a:lnSpc>
                        <a:spcBef>
                          <a:spcPts val="0"/>
                        </a:spcBef>
                        <a:spcAft>
                          <a:spcPts val="0"/>
                        </a:spcAft>
                        <a:buFontTx/>
                        <a:buNone/>
                      </a:pP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Làm</a:t>
                      </a:r>
                      <a:r>
                        <a:rPr lang="en-US" sz="1400" dirty="0">
                          <a:solidFill>
                            <a:srgbClr val="FF0000"/>
                          </a:solidFill>
                          <a:effectLst/>
                          <a:latin typeface="Times New Roman" panose="02020603050405020304" pitchFamily="18" charset="0"/>
                          <a:cs typeface="Times New Roman" panose="02020603050405020304" pitchFamily="18" charset="0"/>
                        </a:rPr>
                        <a:t> bao </a:t>
                      </a:r>
                      <a:r>
                        <a:rPr lang="en-US" sz="1400" dirty="0" err="1">
                          <a:solidFill>
                            <a:srgbClr val="FF0000"/>
                          </a:solidFill>
                          <a:effectLst/>
                          <a:latin typeface="Times New Roman" panose="02020603050405020304" pitchFamily="18" charset="0"/>
                          <a:cs typeface="Times New Roman" panose="02020603050405020304" pitchFamily="18" charset="0"/>
                        </a:rPr>
                        <a:t>lì</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xì</a:t>
                      </a:r>
                      <a:endParaRPr lang="en-US" sz="1400" dirty="0">
                        <a:solidFill>
                          <a:srgbClr val="FF0000"/>
                        </a:solidFill>
                        <a:effectLst/>
                        <a:latin typeface="Times New Roman" panose="02020603050405020304" pitchFamily="18" charset="0"/>
                        <a:cs typeface="Times New Roman" panose="02020603050405020304" pitchFamily="18" charset="0"/>
                      </a:endParaRPr>
                    </a:p>
                    <a:p>
                      <a:pPr marL="0" indent="0" algn="l" fontAlgn="base">
                        <a:lnSpc>
                          <a:spcPct val="120000"/>
                        </a:lnSpc>
                        <a:spcBef>
                          <a:spcPts val="0"/>
                        </a:spcBef>
                        <a:spcAft>
                          <a:spcPts val="0"/>
                        </a:spcAft>
                        <a:buFontTx/>
                        <a:buNone/>
                      </a:pP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Tết</a:t>
                      </a:r>
                      <a:endPar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7611164"/>
                  </a:ext>
                </a:extLst>
              </a:tr>
              <a:tr h="476088">
                <a:tc>
                  <a:txBody>
                    <a:bodyPr/>
                    <a:lstStyle/>
                    <a:p>
                      <a:pPr algn="ctr" fontAlgn="base">
                        <a:lnSpc>
                          <a:spcPct val="120000"/>
                        </a:lnSpc>
                        <a:spcBef>
                          <a:spcPts val="0"/>
                        </a:spcBef>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6</a:t>
                      </a:r>
                      <a:endParaRPr lang="vi-VN"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lnSpc>
                          <a:spcPct val="120000"/>
                        </a:lnSpc>
                        <a:spcBef>
                          <a:spcPts val="0"/>
                        </a:spcBef>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2</a:t>
                      </a:r>
                      <a:endParaRPr lang="vi-VN"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indent="0" algn="l" fontAlgn="base">
                        <a:lnSpc>
                          <a:spcPct val="120000"/>
                        </a:lnSpc>
                        <a:spcBef>
                          <a:spcPts val="0"/>
                        </a:spcBef>
                        <a:spcAft>
                          <a:spcPts val="0"/>
                        </a:spcAft>
                        <a:buFontTx/>
                        <a:buNone/>
                      </a:pP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chậu</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minh</a:t>
                      </a:r>
                      <a:endPar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l" fontAlgn="base">
                        <a:lnSpc>
                          <a:spcPct val="120000"/>
                        </a:lnSpc>
                        <a:spcBef>
                          <a:spcPts val="0"/>
                        </a:spcBef>
                        <a:spcAft>
                          <a:spcPts val="0"/>
                        </a:spcAft>
                        <a:buFontTx/>
                        <a:buNone/>
                      </a:pP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Sinh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bổ</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78016268"/>
                  </a:ext>
                </a:extLst>
              </a:tr>
              <a:tr h="562341">
                <a:tc>
                  <a:txBody>
                    <a:bodyPr/>
                    <a:lstStyle/>
                    <a:p>
                      <a:pPr algn="ctr" fontAlgn="base">
                        <a:lnSpc>
                          <a:spcPct val="120000"/>
                        </a:lnSpc>
                        <a:spcBef>
                          <a:spcPts val="0"/>
                        </a:spcBef>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7</a:t>
                      </a:r>
                      <a:endParaRPr lang="vi-VN"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lnSpc>
                          <a:spcPct val="120000"/>
                        </a:lnSpc>
                        <a:spcBef>
                          <a:spcPts val="0"/>
                        </a:spcBef>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3</a:t>
                      </a:r>
                      <a:endParaRPr lang="vi-VN"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ase">
                        <a:lnSpc>
                          <a:spcPct val="120000"/>
                        </a:lnSpc>
                        <a:spcBef>
                          <a:spcPts val="0"/>
                        </a:spcBef>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Chế</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tạo</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lọ</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hương</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thơm</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tặng</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bà</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mẹ</a:t>
                      </a:r>
                      <a:r>
                        <a:rPr lang="en-US" sz="1400" dirty="0">
                          <a:solidFill>
                            <a:srgbClr val="FF0000"/>
                          </a:solidFill>
                          <a:effectLst/>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20000"/>
                        </a:lnSpc>
                        <a:spcBef>
                          <a:spcPts val="0"/>
                        </a:spcBef>
                        <a:spcAft>
                          <a:spcPts val="0"/>
                        </a:spcAft>
                        <a:buClrTx/>
                        <a:buSzTx/>
                        <a:buFontTx/>
                        <a:buNone/>
                        <a:tabLst/>
                        <a:defRPr/>
                      </a:pP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Mô</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hình</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nắp</a:t>
                      </a:r>
                      <a:r>
                        <a:rPr lang="en-US" sz="1400" dirty="0">
                          <a:solidFill>
                            <a:srgbClr val="FF0000"/>
                          </a:solidFill>
                          <a:effectLst/>
                          <a:latin typeface="Times New Roman" panose="02020603050405020304" pitchFamily="18" charset="0"/>
                          <a:cs typeface="Times New Roman" panose="02020603050405020304" pitchFamily="18" charset="0"/>
                        </a:rPr>
                        <a:t> chai </a:t>
                      </a:r>
                      <a:r>
                        <a:rPr lang="en-US" sz="1400" dirty="0" err="1">
                          <a:solidFill>
                            <a:srgbClr val="FF0000"/>
                          </a:solidFill>
                          <a:effectLst/>
                          <a:latin typeface="Times New Roman" panose="02020603050405020304" pitchFamily="18" charset="0"/>
                          <a:cs typeface="Times New Roman" panose="02020603050405020304" pitchFamily="18" charset="0"/>
                        </a:rPr>
                        <a:t>bông</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hoa</a:t>
                      </a:r>
                      <a:r>
                        <a:rPr lang="en-US" sz="1400" dirty="0">
                          <a:solidFill>
                            <a:srgbClr val="FF0000"/>
                          </a:solidFill>
                          <a:effectLst/>
                          <a:latin typeface="Times New Roman" panose="02020603050405020304" pitchFamily="18" charset="0"/>
                          <a:cs typeface="Times New Roman" panose="02020603050405020304" pitchFamily="18" charset="0"/>
                        </a:rPr>
                        <a:t>.</a:t>
                      </a:r>
                      <a:endParaRPr lang="vi-VN"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48513303"/>
                  </a:ext>
                </a:extLst>
              </a:tr>
              <a:tr h="504840">
                <a:tc>
                  <a:txBody>
                    <a:bodyPr/>
                    <a:lstStyle/>
                    <a:p>
                      <a:pPr algn="ctr" fontAlgn="base">
                        <a:lnSpc>
                          <a:spcPct val="120000"/>
                        </a:lnSpc>
                        <a:spcBef>
                          <a:spcPts val="0"/>
                        </a:spcBef>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8</a:t>
                      </a:r>
                      <a:endParaRPr lang="vi-VN"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lnSpc>
                          <a:spcPct val="120000"/>
                        </a:lnSpc>
                        <a:spcBef>
                          <a:spcPts val="0"/>
                        </a:spcBef>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4</a:t>
                      </a:r>
                      <a:endParaRPr lang="vi-VN"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indent="0" algn="l" fontAlgn="base">
                        <a:lnSpc>
                          <a:spcPct val="120000"/>
                        </a:lnSpc>
                        <a:spcBef>
                          <a:spcPts val="0"/>
                        </a:spcBef>
                        <a:spcAft>
                          <a:spcPts val="0"/>
                        </a:spcAft>
                        <a:buFontTx/>
                        <a:buNone/>
                      </a:pP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Chế</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tạo</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nước</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rửa</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tay</a:t>
                      </a:r>
                      <a:r>
                        <a:rPr lang="en-US" sz="1400" dirty="0">
                          <a:solidFill>
                            <a:srgbClr val="FF0000"/>
                          </a:solidFill>
                          <a:effectLst/>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20000"/>
                        </a:lnSpc>
                        <a:spcBef>
                          <a:spcPts val="0"/>
                        </a:spcBef>
                        <a:spcAft>
                          <a:spcPts val="0"/>
                        </a:spcAft>
                        <a:buClrTx/>
                        <a:buSzTx/>
                        <a:buFontTx/>
                        <a:buNone/>
                        <a:tabLst/>
                        <a:defRPr/>
                      </a:pP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Chế</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tạo</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chong</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chóng</a:t>
                      </a:r>
                      <a:r>
                        <a:rPr lang="en-US" sz="1400" dirty="0">
                          <a:solidFill>
                            <a:srgbClr val="FF0000"/>
                          </a:solidFill>
                          <a:effectLst/>
                          <a:latin typeface="Times New Roman" panose="02020603050405020304" pitchFamily="18" charset="0"/>
                          <a:cs typeface="Times New Roman" panose="02020603050405020304" pitchFamily="18" charset="0"/>
                        </a:rPr>
                        <a:t> quay.</a:t>
                      </a:r>
                      <a:endParaRPr lang="vi-VN" sz="1400" dirty="0">
                        <a:solidFill>
                          <a:srgbClr val="FF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99587921"/>
                  </a:ext>
                </a:extLst>
              </a:tr>
              <a:tr h="510444">
                <a:tc>
                  <a:txBody>
                    <a:bodyPr/>
                    <a:lstStyle/>
                    <a:p>
                      <a:pPr algn="ctr" fontAlgn="base">
                        <a:lnSpc>
                          <a:spcPct val="120000"/>
                        </a:lnSpc>
                        <a:spcBef>
                          <a:spcPts val="0"/>
                        </a:spcBef>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9</a:t>
                      </a:r>
                      <a:endParaRPr lang="vi-VN"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lnSpc>
                          <a:spcPct val="120000"/>
                        </a:lnSpc>
                        <a:spcBef>
                          <a:spcPts val="0"/>
                        </a:spcBef>
                        <a:spcAft>
                          <a:spcPts val="0"/>
                        </a:spcAft>
                      </a:pPr>
                      <a:r>
                        <a:rPr lang="en-US" sz="1400" dirty="0">
                          <a:solidFill>
                            <a:srgbClr val="FF0000"/>
                          </a:solidFill>
                          <a:effectLst/>
                          <a:latin typeface="Times New Roman" panose="02020603050405020304" pitchFamily="18" charset="0"/>
                          <a:cs typeface="Times New Roman" panose="02020603050405020304" pitchFamily="18" charset="0"/>
                        </a:rPr>
                        <a:t>5</a:t>
                      </a:r>
                      <a:endParaRPr lang="vi-VN"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indent="0" algn="l" fontAlgn="base">
                        <a:lnSpc>
                          <a:spcPct val="120000"/>
                        </a:lnSpc>
                        <a:spcBef>
                          <a:spcPts val="0"/>
                        </a:spcBef>
                        <a:spcAft>
                          <a:spcPts val="0"/>
                        </a:spcAft>
                        <a:buFontTx/>
                        <a:buNone/>
                      </a:pP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Chế</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tạo</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đồng</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hồ</a:t>
                      </a:r>
                      <a:r>
                        <a:rPr lang="en-US" sz="1400" dirty="0">
                          <a:solidFill>
                            <a:srgbClr val="FF0000"/>
                          </a:solidFill>
                          <a:effectLst/>
                          <a:latin typeface="Times New Roman" panose="02020603050405020304" pitchFamily="18" charset="0"/>
                          <a:cs typeface="Times New Roman" panose="02020603050405020304" pitchFamily="18" charset="0"/>
                        </a:rPr>
                        <a:t> </a:t>
                      </a:r>
                      <a:r>
                        <a:rPr lang="en-US" sz="1400" dirty="0" err="1">
                          <a:solidFill>
                            <a:srgbClr val="FF0000"/>
                          </a:solidFill>
                          <a:effectLst/>
                          <a:latin typeface="Times New Roman" panose="02020603050405020304" pitchFamily="18" charset="0"/>
                          <a:cs typeface="Times New Roman" panose="02020603050405020304" pitchFamily="18" charset="0"/>
                        </a:rPr>
                        <a:t>cát</a:t>
                      </a:r>
                      <a:r>
                        <a:rPr lang="en-US" sz="1400" dirty="0">
                          <a:solidFill>
                            <a:srgbClr val="FF0000"/>
                          </a:solidFill>
                          <a:effectLst/>
                          <a:latin typeface="Times New Roman" panose="02020603050405020304" pitchFamily="18" charset="0"/>
                          <a:cs typeface="Times New Roman" panose="02020603050405020304" pitchFamily="18" charset="0"/>
                        </a:rPr>
                        <a:t>.</a:t>
                      </a:r>
                    </a:p>
                    <a:p>
                      <a:pPr marL="0" indent="0" algn="l" fontAlgn="base">
                        <a:lnSpc>
                          <a:spcPct val="120000"/>
                        </a:lnSpc>
                        <a:spcBef>
                          <a:spcPts val="0"/>
                        </a:spcBef>
                        <a:spcAft>
                          <a:spcPts val="0"/>
                        </a:spcAft>
                        <a:buFontTx/>
                        <a:buNone/>
                      </a:pP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Khám</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nón</a:t>
                      </a:r>
                      <a:r>
                        <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511262021"/>
                  </a:ext>
                </a:extLst>
              </a:tr>
            </a:tbl>
          </a:graphicData>
        </a:graphic>
      </p:graphicFrame>
      <p:sp>
        <p:nvSpPr>
          <p:cNvPr id="5" name="Rectangle 2">
            <a:extLst>
              <a:ext uri="{FF2B5EF4-FFF2-40B4-BE49-F238E27FC236}">
                <a16:creationId xmlns:a16="http://schemas.microsoft.com/office/drawing/2014/main" id="{CDE9031F-892B-4684-D191-4427FC08F855}"/>
              </a:ext>
            </a:extLst>
          </p:cNvPr>
          <p:cNvSpPr>
            <a:spLocks noChangeArrowheads="1"/>
          </p:cNvSpPr>
          <p:nvPr/>
        </p:nvSpPr>
        <p:spPr bwMode="auto">
          <a:xfrm>
            <a:off x="3581400" y="810099"/>
            <a:ext cx="5257800" cy="523220"/>
          </a:xfrm>
          <a:prstGeom prst="rect">
            <a:avLst/>
          </a:prstGeom>
          <a:solidFill>
            <a:srgbClr val="FFFFFF"/>
          </a:solidFill>
          <a:ln>
            <a:noFill/>
          </a:ln>
          <a:effectLst/>
        </p:spPr>
        <p:txBody>
          <a:bodyPr vert="horz" wrap="square" lIns="91440" tIns="45720" rIns="91440" bIns="45720" numCol="1" anchor="ctr" anchorCtr="0" compatLnSpc="1">
            <a:prstTxWarp prst="textNoShape">
              <a:avLst/>
            </a:prstTxWarp>
            <a:spAutoFit/>
          </a:bodyPr>
          <a:lstStyle/>
          <a:p>
            <a:pPr indent="457200" algn="ctr" eaLnBrk="0" fontAlgn="base" hangingPunct="0">
              <a:spcBef>
                <a:spcPct val="0"/>
              </a:spcBef>
              <a:spcAft>
                <a:spcPct val="0"/>
              </a:spcAft>
            </a:pPr>
            <a:r>
              <a:rPr lang="en-US" altLang="vi-VN"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BẢNG DỰ KIẾN CÁC NỘI DUNG ỨNG DỤNG STEAM </a:t>
            </a:r>
          </a:p>
          <a:p>
            <a:pPr indent="457200" algn="ctr" eaLnBrk="0" fontAlgn="base" hangingPunct="0">
              <a:spcBef>
                <a:spcPct val="0"/>
              </a:spcBef>
              <a:spcAft>
                <a:spcPct val="0"/>
              </a:spcAft>
            </a:pPr>
            <a:r>
              <a:rPr lang="en-US" altLang="vi-VN"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 HIỆN TRONG NĂM HỌC </a:t>
            </a:r>
            <a:endParaRPr lang="en-US" alt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645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A8D656A-CF94-648D-7521-7C48ACCBDBA8}"/>
              </a:ext>
            </a:extLst>
          </p:cNvPr>
          <p:cNvGraphicFramePr/>
          <p:nvPr>
            <p:extLst>
              <p:ext uri="{D42A27DB-BD31-4B8C-83A1-F6EECF244321}">
                <p14:modId xmlns:p14="http://schemas.microsoft.com/office/powerpoint/2010/main" val="3203539404"/>
              </p:ext>
            </p:extLst>
          </p:nvPr>
        </p:nvGraphicFramePr>
        <p:xfrm>
          <a:off x="152400" y="50879"/>
          <a:ext cx="6721644" cy="121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4BA2F830-DF77-8B1D-9E8F-B574381E4023}"/>
              </a:ext>
            </a:extLst>
          </p:cNvPr>
          <p:cNvSpPr txBox="1"/>
          <p:nvPr/>
        </p:nvSpPr>
        <p:spPr>
          <a:xfrm>
            <a:off x="457200" y="1066800"/>
            <a:ext cx="11277600" cy="2031325"/>
          </a:xfrm>
          <a:prstGeom prst="rect">
            <a:avLst/>
          </a:prstGeom>
          <a:noFill/>
        </p:spPr>
        <p:txBody>
          <a:bodyPr wrap="square">
            <a:spAutoFit/>
          </a:bodyPr>
          <a:lstStyle/>
          <a:p>
            <a:pPr algn="just"/>
            <a:r>
              <a:rPr lang="en-US" dirty="0">
                <a:solidFill>
                  <a:srgbClr val="000000"/>
                </a:solidFill>
                <a:latin typeface="Times New Roman" panose="02020603050405020304" pitchFamily="18" charset="0"/>
                <a:ea typeface="Calibri" panose="020F0502020204030204" pitchFamily="34" charset="0"/>
              </a:rPr>
              <a:t>	Sau </a:t>
            </a:r>
            <a:r>
              <a:rPr lang="en-US" dirty="0" err="1">
                <a:solidFill>
                  <a:srgbClr val="000000"/>
                </a:solidFill>
                <a:latin typeface="Times New Roman" panose="02020603050405020304" pitchFamily="18" charset="0"/>
                <a:ea typeface="Calibri" panose="020F0502020204030204" pitchFamily="34" charset="0"/>
              </a:rPr>
              <a:t>khi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đã</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lựa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chọn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được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những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nội</a:t>
            </a:r>
            <a:r>
              <a:rPr lang="en-US" dirty="0">
                <a:solidFill>
                  <a:srgbClr val="000000"/>
                </a:solidFill>
                <a:latin typeface="Times New Roman" panose="02020603050405020304" pitchFamily="18" charset="0"/>
                <a:ea typeface="Calibri" panose="020F0502020204030204" pitchFamily="34" charset="0"/>
              </a:rPr>
              <a:t> dung </a:t>
            </a:r>
            <a:r>
              <a:rPr lang="en-US" dirty="0" err="1">
                <a:solidFill>
                  <a:srgbClr val="000000"/>
                </a:solidFill>
                <a:latin typeface="Times New Roman" panose="02020603050405020304" pitchFamily="18" charset="0"/>
                <a:ea typeface="Calibri" panose="020F0502020204030204" pitchFamily="34" charset="0"/>
              </a:rPr>
              <a:t>phù</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hợp</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tôi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sẽ</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đưa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lồng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ghép</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trong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các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hoạt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động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học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Trong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từng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hoạt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động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cụ</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thể</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cần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linh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hoạt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ứng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dựng</a:t>
            </a:r>
            <a:r>
              <a:rPr lang="en-US" dirty="0">
                <a:solidFill>
                  <a:srgbClr val="000000"/>
                </a:solidFill>
                <a:latin typeface="Times New Roman" panose="02020603050405020304" pitchFamily="18" charset="0"/>
                <a:ea typeface="Calibri" panose="020F0502020204030204" pitchFamily="34" charset="0"/>
              </a:rPr>
              <a:t> STEAM </a:t>
            </a:r>
            <a:r>
              <a:rPr lang="en-US" dirty="0" err="1">
                <a:solidFill>
                  <a:srgbClr val="000000"/>
                </a:solidFill>
                <a:latin typeface="Times New Roman" panose="02020603050405020304" pitchFamily="18" charset="0"/>
                <a:ea typeface="Calibri" panose="020F0502020204030204" pitchFamily="34" charset="0"/>
              </a:rPr>
              <a:t>để</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đạt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được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hiệu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quả</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cao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nhất</a:t>
            </a:r>
            <a:r>
              <a:rPr lang="en-US" dirty="0">
                <a:solidFill>
                  <a:srgbClr val="000000"/>
                </a:solidFill>
                <a:latin typeface="Times New Roman" panose="02020603050405020304" pitchFamily="18" charset="0"/>
                <a:ea typeface="Calibri" panose="020F0502020204030204" pitchFamily="34" charset="0"/>
              </a:rPr>
              <a:t>. Qua </a:t>
            </a:r>
            <a:r>
              <a:rPr lang="en-US" dirty="0" err="1">
                <a:solidFill>
                  <a:srgbClr val="000000"/>
                </a:solidFill>
                <a:latin typeface="Times New Roman" panose="02020603050405020304" pitchFamily="18" charset="0"/>
                <a:ea typeface="Calibri" panose="020F0502020204030204" pitchFamily="34" charset="0"/>
              </a:rPr>
              <a:t>đó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Times New Roman" panose="02020603050405020304" pitchFamily="18" charset="0"/>
              </a:rPr>
              <a:t>trẻ</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được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cố</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rèn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luyện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kiến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thức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kĩ</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năng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trẻ</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đã</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biết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đồng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thời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nhận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các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kiến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thức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kĩ</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năng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mới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cách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tự</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nhiên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thông</a:t>
            </a:r>
            <a:r>
              <a:rPr lang="en-US" dirty="0">
                <a:solidFill>
                  <a:srgbClr val="000000"/>
                </a:solidFill>
                <a:latin typeface="Times New Roman" panose="02020603050405020304" pitchFamily="18" charset="0"/>
                <a:ea typeface="Times New Roman" panose="02020603050405020304" pitchFamily="18" charset="0"/>
              </a:rPr>
              <a:t> qua </a:t>
            </a:r>
            <a:r>
              <a:rPr lang="en-US" dirty="0" err="1">
                <a:solidFill>
                  <a:srgbClr val="000000"/>
                </a:solidFill>
                <a:latin typeface="Times New Roman" panose="02020603050405020304" pitchFamily="18" charset="0"/>
                <a:ea typeface="Times New Roman" panose="02020603050405020304" pitchFamily="18" charset="0"/>
              </a:rPr>
              <a:t>trải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nghiệm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chứ</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không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phải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chỉ</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từ</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lời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nói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người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lớn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Điều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quan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trọng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nhất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trong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mỗi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nội</a:t>
            </a:r>
            <a:r>
              <a:rPr lang="en-US" dirty="0">
                <a:solidFill>
                  <a:srgbClr val="000000"/>
                </a:solidFill>
                <a:latin typeface="Times New Roman" panose="02020603050405020304" pitchFamily="18" charset="0"/>
                <a:ea typeface="Times New Roman" panose="02020603050405020304" pitchFamily="18" charset="0"/>
              </a:rPr>
              <a:t> dung </a:t>
            </a:r>
            <a:r>
              <a:rPr lang="en-US" dirty="0" err="1">
                <a:solidFill>
                  <a:srgbClr val="000000"/>
                </a:solidFill>
                <a:latin typeface="Times New Roman" panose="02020603050405020304" pitchFamily="18" charset="0"/>
                <a:ea typeface="Times New Roman" panose="02020603050405020304" pitchFamily="18" charset="0"/>
              </a:rPr>
              <a:t>học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tích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hợp</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đó</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làm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sao</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để</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trẻ</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cảm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thấy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hứng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thú</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Điều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này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sẽ</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kích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thích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sự</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khám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phá</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tìm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tòi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xuất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phát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từ</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cầu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bản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thân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trẻ</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hứng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thú</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hơn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nữa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trẻ</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được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khám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phá</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bằng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chính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những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trải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nghiệm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trực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tiếp</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mình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Những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trải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nghiệm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đó</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khiến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cho</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bé</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nhớ</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lâu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hơn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cảm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thấy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yêu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thích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việc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học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tập</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kiến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thức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từ</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đó</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cũng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được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ngấm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cách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tự</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nhiên</a:t>
            </a:r>
            <a:r>
              <a:rPr lang="en-US" dirty="0">
                <a:solidFill>
                  <a:srgbClr val="000000"/>
                </a:solidFill>
                <a:latin typeface="Times New Roman" panose="02020603050405020304" pitchFamily="18" charset="0"/>
                <a:ea typeface="Times New Roman" panose="02020603050405020304" pitchFamily="18" charset="0"/>
              </a:rPr>
              <a:t>.</a:t>
            </a:r>
            <a:endParaRPr lang="vi-VN" dirty="0"/>
          </a:p>
        </p:txBody>
      </p:sp>
      <p:pic>
        <p:nvPicPr>
          <p:cNvPr id="8" name="Picture 7">
            <a:extLst>
              <a:ext uri="{FF2B5EF4-FFF2-40B4-BE49-F238E27FC236}">
                <a16:creationId xmlns:a16="http://schemas.microsoft.com/office/drawing/2014/main" id="{B402D485-29EA-1D8B-DDB3-EFF83B0BC31B}"/>
              </a:ext>
            </a:extLst>
          </p:cNvPr>
          <p:cNvPicPr>
            <a:picLocks noChangeAspect="1"/>
          </p:cNvPicPr>
          <p:nvPr/>
        </p:nvPicPr>
        <p:blipFill>
          <a:blip r:embed="rId7"/>
          <a:stretch>
            <a:fillRect/>
          </a:stretch>
        </p:blipFill>
        <p:spPr>
          <a:xfrm>
            <a:off x="3880879" y="3410823"/>
            <a:ext cx="3737025" cy="2803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24E50079-3B3F-5FAB-9792-9759EA780038}"/>
              </a:ext>
            </a:extLst>
          </p:cNvPr>
          <p:cNvPicPr>
            <a:picLocks noChangeAspect="1"/>
          </p:cNvPicPr>
          <p:nvPr/>
        </p:nvPicPr>
        <p:blipFill>
          <a:blip r:embed="rId8"/>
          <a:srcRect l="15777" r="16606"/>
          <a:stretch/>
        </p:blipFill>
        <p:spPr>
          <a:xfrm>
            <a:off x="301577" y="3407328"/>
            <a:ext cx="3048000" cy="28744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9399A7E2-9428-AFAA-A152-C500C2AAD6FF}"/>
              </a:ext>
            </a:extLst>
          </p:cNvPr>
          <p:cNvPicPr>
            <a:picLocks noChangeAspect="1"/>
          </p:cNvPicPr>
          <p:nvPr/>
        </p:nvPicPr>
        <p:blipFill>
          <a:blip r:embed="rId9"/>
          <a:srcRect l="26"/>
          <a:stretch/>
        </p:blipFill>
        <p:spPr>
          <a:xfrm>
            <a:off x="8153400" y="3275901"/>
            <a:ext cx="3737023" cy="2803498"/>
          </a:xfrm>
          <a:prstGeom prst="rect">
            <a:avLst/>
          </a:prstGeom>
          <a:ln>
            <a:noFill/>
          </a:ln>
          <a:effectLst>
            <a:softEdge rad="112500"/>
          </a:effectLst>
        </p:spPr>
      </p:pic>
    </p:spTree>
    <p:extLst>
      <p:ext uri="{BB962C8B-B14F-4D97-AF65-F5344CB8AC3E}">
        <p14:creationId xmlns:p14="http://schemas.microsoft.com/office/powerpoint/2010/main" val="129196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11099</TotalTime>
  <Words>525</Words>
  <Application>Microsoft Office PowerPoint</Application>
  <PresentationFormat>Widescreen</PresentationFormat>
  <Paragraphs>112</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Times New Roman</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 HUE</dc:creator>
  <cp:lastModifiedBy>Administrator</cp:lastModifiedBy>
  <cp:revision>123</cp:revision>
  <dcterms:created xsi:type="dcterms:W3CDTF">2020-10-31T02:53:55Z</dcterms:created>
  <dcterms:modified xsi:type="dcterms:W3CDTF">2024-10-16T06:26:16Z</dcterms:modified>
</cp:coreProperties>
</file>