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4"/>
  </p:notesMasterIdLst>
  <p:sldIdLst>
    <p:sldId id="400" r:id="rId3"/>
    <p:sldId id="426" r:id="rId4"/>
    <p:sldId id="429" r:id="rId5"/>
    <p:sldId id="432" r:id="rId6"/>
    <p:sldId id="437" r:id="rId7"/>
    <p:sldId id="442" r:id="rId8"/>
    <p:sldId id="507" r:id="rId9"/>
    <p:sldId id="467" r:id="rId10"/>
    <p:sldId id="454" r:id="rId11"/>
    <p:sldId id="457" r:id="rId12"/>
    <p:sldId id="464" r:id="rId13"/>
    <p:sldId id="494" r:id="rId14"/>
    <p:sldId id="472" r:id="rId15"/>
    <p:sldId id="474" r:id="rId16"/>
    <p:sldId id="496" r:id="rId17"/>
    <p:sldId id="497" r:id="rId18"/>
    <p:sldId id="498" r:id="rId19"/>
    <p:sldId id="479" r:id="rId20"/>
    <p:sldId id="481" r:id="rId21"/>
    <p:sldId id="492" r:id="rId22"/>
    <p:sldId id="50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85" autoAdjust="0"/>
    <p:restoredTop sz="94660"/>
  </p:normalViewPr>
  <p:slideViewPr>
    <p:cSldViewPr snapToGrid="0">
      <p:cViewPr varScale="1">
        <p:scale>
          <a:sx n="91" d="100"/>
          <a:sy n="91" d="100"/>
        </p:scale>
        <p:origin x="67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C554FB-5716-4311-913F-98B9F6ACE4B4}" type="datetimeFigureOut">
              <a:rPr lang="en-US" smtClean="0"/>
              <a:t>16/10/2024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8CCA9-15D9-41FD-84D7-8C8AF371FD0C}" type="slidenum">
              <a:rPr lang="en-US" smtClean="0"/>
              <a:t>‹#›</a:t>
            </a:fld>
            <a:endParaRPr lang="en-US"/>
          </a:p>
        </p:txBody>
      </p:sp>
    </p:spTree>
    <p:extLst>
      <p:ext uri="{BB962C8B-B14F-4D97-AF65-F5344CB8AC3E}">
        <p14:creationId xmlns:p14="http://schemas.microsoft.com/office/powerpoint/2010/main" val="4008406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1C9727-22F8-4A82-BB3A-DA0D7C27D060}" type="slidenum">
              <a:rPr lang="en-US" smtClean="0"/>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6D882BD-1F12-419F-B2F2-9F53E1E14258}" type="datetimeFigureOut">
              <a:rPr lang="en-US" smtClean="0"/>
              <a:t>16/10/2024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1BA85-78D1-471E-89B9-9E5E6FCE87C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D882BD-1F12-419F-B2F2-9F53E1E14258}" type="datetimeFigureOut">
              <a:rPr lang="en-US" smtClean="0"/>
              <a:t>16/10/2024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1BA85-78D1-471E-89B9-9E5E6FCE87C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D882BD-1F12-419F-B2F2-9F53E1E14258}" type="datetimeFigureOut">
              <a:rPr lang="en-US" smtClean="0"/>
              <a:t>16/10/2024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1BA85-78D1-471E-89B9-9E5E6FCE87C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6D882BD-1F12-419F-B2F2-9F53E1E14258}" type="datetimeFigureOut">
              <a:rPr lang="en-US" smtClean="0"/>
              <a:t>16/10/2024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1BA85-78D1-471E-89B9-9E5E6FCE87C0}"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D882BD-1F12-419F-B2F2-9F53E1E14258}" type="datetimeFigureOut">
              <a:rPr lang="en-US" smtClean="0"/>
              <a:t>16/10/2024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1BA85-78D1-471E-89B9-9E5E6FCE87C0}"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D882BD-1F12-419F-B2F2-9F53E1E14258}" type="datetimeFigureOut">
              <a:rPr lang="en-US" smtClean="0"/>
              <a:t>16/10/2024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1BA85-78D1-471E-89B9-9E5E6FCE87C0}"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D882BD-1F12-419F-B2F2-9F53E1E14258}" type="datetimeFigureOut">
              <a:rPr lang="en-US" smtClean="0"/>
              <a:t>16/10/2024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C1BA85-78D1-471E-89B9-9E5E6FCE87C0}"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D882BD-1F12-419F-B2F2-9F53E1E14258}" type="datetimeFigureOut">
              <a:rPr lang="en-US" smtClean="0"/>
              <a:t>16/10/2024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C1BA85-78D1-471E-89B9-9E5E6FCE87C0}"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D882BD-1F12-419F-B2F2-9F53E1E14258}" type="datetimeFigureOut">
              <a:rPr lang="en-US" smtClean="0"/>
              <a:t>16/10/2024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C1BA85-78D1-471E-89B9-9E5E6FCE87C0}"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D882BD-1F12-419F-B2F2-9F53E1E14258}" type="datetimeFigureOut">
              <a:rPr lang="en-US" smtClean="0"/>
              <a:t>16/10/2024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C1BA85-78D1-471E-89B9-9E5E6FCE87C0}"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D882BD-1F12-419F-B2F2-9F53E1E14258}" type="datetimeFigureOut">
              <a:rPr lang="en-US" smtClean="0"/>
              <a:t>16/10/2024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C1BA85-78D1-471E-89B9-9E5E6FCE87C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D882BD-1F12-419F-B2F2-9F53E1E14258}" type="datetimeFigureOut">
              <a:rPr lang="en-US" smtClean="0"/>
              <a:t>16/10/2024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1BA85-78D1-471E-89B9-9E5E6FCE87C0}"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D882BD-1F12-419F-B2F2-9F53E1E14258}" type="datetimeFigureOut">
              <a:rPr lang="en-US" smtClean="0"/>
              <a:t>16/10/2024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C1BA85-78D1-471E-89B9-9E5E6FCE87C0}"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D882BD-1F12-419F-B2F2-9F53E1E14258}" type="datetimeFigureOut">
              <a:rPr lang="en-US" smtClean="0"/>
              <a:t>16/10/2024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1BA85-78D1-471E-89B9-9E5E6FCE87C0}"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D882BD-1F12-419F-B2F2-9F53E1E14258}" type="datetimeFigureOut">
              <a:rPr lang="en-US" smtClean="0"/>
              <a:t>16/10/2024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1BA85-78D1-471E-89B9-9E5E6FCE87C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D882BD-1F12-419F-B2F2-9F53E1E14258}" type="datetimeFigureOut">
              <a:rPr lang="en-US" smtClean="0"/>
              <a:t>16/10/2024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C1BA85-78D1-471E-89B9-9E5E6FCE87C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D882BD-1F12-419F-B2F2-9F53E1E14258}" type="datetimeFigureOut">
              <a:rPr lang="en-US" smtClean="0"/>
              <a:t>16/10/2024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C1BA85-78D1-471E-89B9-9E5E6FCE87C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D882BD-1F12-419F-B2F2-9F53E1E14258}" type="datetimeFigureOut">
              <a:rPr lang="en-US" smtClean="0"/>
              <a:t>16/10/2024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C1BA85-78D1-471E-89B9-9E5E6FCE87C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D882BD-1F12-419F-B2F2-9F53E1E14258}" type="datetimeFigureOut">
              <a:rPr lang="en-US" smtClean="0"/>
              <a:t>16/10/2024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C1BA85-78D1-471E-89B9-9E5E6FCE87C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D882BD-1F12-419F-B2F2-9F53E1E14258}" type="datetimeFigureOut">
              <a:rPr lang="en-US" smtClean="0"/>
              <a:t>16/10/2024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C1BA85-78D1-471E-89B9-9E5E6FCE87C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D882BD-1F12-419F-B2F2-9F53E1E14258}" type="datetimeFigureOut">
              <a:rPr lang="en-US" smtClean="0"/>
              <a:t>16/10/2024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C1BA85-78D1-471E-89B9-9E5E6FCE87C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D882BD-1F12-419F-B2F2-9F53E1E14258}" type="datetimeFigureOut">
              <a:rPr lang="en-US" smtClean="0"/>
              <a:t>16/10/2024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C1BA85-78D1-471E-89B9-9E5E6FCE87C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D882BD-1F12-419F-B2F2-9F53E1E14258}" type="datetimeFigureOut">
              <a:rPr lang="en-US" smtClean="0"/>
              <a:t>16/10/2024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C1BA85-78D1-471E-89B9-9E5E6FCE87C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D882BD-1F12-419F-B2F2-9F53E1E14258}" type="datetimeFigureOut">
              <a:rPr lang="en-US" smtClean="0"/>
              <a:t>16/10/2024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C1BA85-78D1-471E-89B9-9E5E6FCE87C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5000" r="-1000" b="-10000"/>
          </a:stretch>
        </a:blipFill>
        <a:effectLst/>
      </p:bgPr>
    </p:bg>
    <p:spTree>
      <p:nvGrpSpPr>
        <p:cNvPr id="1" name=""/>
        <p:cNvGrpSpPr/>
        <p:nvPr/>
      </p:nvGrpSpPr>
      <p:grpSpPr>
        <a:xfrm>
          <a:off x="0" y="0"/>
          <a:ext cx="0" cy="0"/>
          <a:chOff x="0" y="0"/>
          <a:chExt cx="0" cy="0"/>
        </a:xfrm>
      </p:grpSpPr>
      <p:grpSp>
        <p:nvGrpSpPr>
          <p:cNvPr id="2" name="Google Shape;1186;p32"/>
          <p:cNvGrpSpPr/>
          <p:nvPr/>
        </p:nvGrpSpPr>
        <p:grpSpPr>
          <a:xfrm>
            <a:off x="8081708" y="4553945"/>
            <a:ext cx="1974634" cy="1079955"/>
            <a:chOff x="4245867" y="1157309"/>
            <a:chExt cx="2985502" cy="3536647"/>
          </a:xfrm>
        </p:grpSpPr>
        <p:sp>
          <p:nvSpPr>
            <p:cNvPr id="3" name="Google Shape;1187;p32"/>
            <p:cNvSpPr/>
            <p:nvPr/>
          </p:nvSpPr>
          <p:spPr>
            <a:xfrm>
              <a:off x="5292544" y="4457231"/>
              <a:ext cx="1938825" cy="236725"/>
            </a:xfrm>
            <a:custGeom>
              <a:avLst/>
              <a:gdLst/>
              <a:ahLst/>
              <a:cxnLst/>
              <a:rect l="l" t="t" r="r" b="b"/>
              <a:pathLst>
                <a:path w="11991" h="1464" extrusionOk="0">
                  <a:moveTo>
                    <a:pt x="5996" y="1"/>
                  </a:moveTo>
                  <a:cubicBezTo>
                    <a:pt x="2686" y="1"/>
                    <a:pt x="1" y="331"/>
                    <a:pt x="1" y="732"/>
                  </a:cubicBezTo>
                  <a:cubicBezTo>
                    <a:pt x="1" y="1143"/>
                    <a:pt x="2686" y="1464"/>
                    <a:pt x="5996" y="1464"/>
                  </a:cubicBezTo>
                  <a:cubicBezTo>
                    <a:pt x="9305" y="1464"/>
                    <a:pt x="11991" y="1143"/>
                    <a:pt x="11991" y="732"/>
                  </a:cubicBezTo>
                  <a:cubicBezTo>
                    <a:pt x="11991" y="331"/>
                    <a:pt x="9305" y="1"/>
                    <a:pt x="5996" y="1"/>
                  </a:cubicBezTo>
                  <a:close/>
                </a:path>
              </a:pathLst>
            </a:custGeom>
            <a:solidFill>
              <a:srgbClr val="7F3DEC">
                <a:alpha val="1652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 name="Google Shape;1188;p32"/>
            <p:cNvSpPr/>
            <p:nvPr/>
          </p:nvSpPr>
          <p:spPr>
            <a:xfrm>
              <a:off x="5306935" y="1236217"/>
              <a:ext cx="187722" cy="235270"/>
            </a:xfrm>
            <a:custGeom>
              <a:avLst/>
              <a:gdLst/>
              <a:ahLst/>
              <a:cxnLst/>
              <a:rect l="l" t="t" r="r" b="b"/>
              <a:pathLst>
                <a:path w="1161" h="1455" extrusionOk="0">
                  <a:moveTo>
                    <a:pt x="795" y="0"/>
                  </a:moveTo>
                  <a:lnTo>
                    <a:pt x="509" y="518"/>
                  </a:lnTo>
                  <a:lnTo>
                    <a:pt x="349" y="785"/>
                  </a:lnTo>
                  <a:lnTo>
                    <a:pt x="1" y="1401"/>
                  </a:lnTo>
                  <a:lnTo>
                    <a:pt x="447" y="1454"/>
                  </a:lnTo>
                  <a:lnTo>
                    <a:pt x="715" y="973"/>
                  </a:lnTo>
                  <a:lnTo>
                    <a:pt x="884" y="660"/>
                  </a:lnTo>
                  <a:lnTo>
                    <a:pt x="1161" y="152"/>
                  </a:lnTo>
                  <a:lnTo>
                    <a:pt x="795"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 name="Google Shape;1189;p32"/>
            <p:cNvSpPr/>
            <p:nvPr/>
          </p:nvSpPr>
          <p:spPr>
            <a:xfrm>
              <a:off x="4724204" y="1237672"/>
              <a:ext cx="207933" cy="227993"/>
            </a:xfrm>
            <a:custGeom>
              <a:avLst/>
              <a:gdLst/>
              <a:ahLst/>
              <a:cxnLst/>
              <a:rect l="l" t="t" r="r" b="b"/>
              <a:pathLst>
                <a:path w="1286" h="1410" extrusionOk="0">
                  <a:moveTo>
                    <a:pt x="349" y="0"/>
                  </a:moveTo>
                  <a:lnTo>
                    <a:pt x="1" y="187"/>
                  </a:lnTo>
                  <a:lnTo>
                    <a:pt x="331" y="669"/>
                  </a:lnTo>
                  <a:lnTo>
                    <a:pt x="500" y="901"/>
                  </a:lnTo>
                  <a:lnTo>
                    <a:pt x="848" y="1410"/>
                  </a:lnTo>
                  <a:lnTo>
                    <a:pt x="1285" y="1312"/>
                  </a:lnTo>
                  <a:lnTo>
                    <a:pt x="822" y="669"/>
                  </a:lnTo>
                  <a:lnTo>
                    <a:pt x="670" y="446"/>
                  </a:lnTo>
                  <a:lnTo>
                    <a:pt x="34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Google Shape;1190;p32"/>
            <p:cNvSpPr/>
            <p:nvPr/>
          </p:nvSpPr>
          <p:spPr>
            <a:xfrm>
              <a:off x="4724204" y="1237672"/>
              <a:ext cx="108332" cy="108337"/>
            </a:xfrm>
            <a:custGeom>
              <a:avLst/>
              <a:gdLst/>
              <a:ahLst/>
              <a:cxnLst/>
              <a:rect l="l" t="t" r="r" b="b"/>
              <a:pathLst>
                <a:path w="670" h="670" extrusionOk="0">
                  <a:moveTo>
                    <a:pt x="349" y="0"/>
                  </a:moveTo>
                  <a:lnTo>
                    <a:pt x="1" y="187"/>
                  </a:lnTo>
                  <a:lnTo>
                    <a:pt x="331" y="669"/>
                  </a:lnTo>
                  <a:cubicBezTo>
                    <a:pt x="438" y="607"/>
                    <a:pt x="554" y="526"/>
                    <a:pt x="670" y="446"/>
                  </a:cubicBezTo>
                  <a:lnTo>
                    <a:pt x="349" y="0"/>
                  </a:lnTo>
                  <a:close/>
                </a:path>
              </a:pathLst>
            </a:custGeom>
            <a:solidFill>
              <a:srgbClr val="78433F">
                <a:alpha val="120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1191;p32"/>
            <p:cNvSpPr/>
            <p:nvPr/>
          </p:nvSpPr>
          <p:spPr>
            <a:xfrm>
              <a:off x="5389235" y="1236217"/>
              <a:ext cx="105422" cy="106882"/>
            </a:xfrm>
            <a:custGeom>
              <a:avLst/>
              <a:gdLst/>
              <a:ahLst/>
              <a:cxnLst/>
              <a:rect l="l" t="t" r="r" b="b"/>
              <a:pathLst>
                <a:path w="652" h="661" extrusionOk="0">
                  <a:moveTo>
                    <a:pt x="286" y="0"/>
                  </a:moveTo>
                  <a:lnTo>
                    <a:pt x="0" y="518"/>
                  </a:lnTo>
                  <a:cubicBezTo>
                    <a:pt x="90" y="571"/>
                    <a:pt x="215" y="625"/>
                    <a:pt x="375" y="660"/>
                  </a:cubicBezTo>
                  <a:lnTo>
                    <a:pt x="652" y="152"/>
                  </a:lnTo>
                  <a:lnTo>
                    <a:pt x="286" y="0"/>
                  </a:lnTo>
                  <a:close/>
                </a:path>
              </a:pathLst>
            </a:custGeom>
            <a:solidFill>
              <a:srgbClr val="78433F">
                <a:alpha val="120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192;p32"/>
            <p:cNvSpPr/>
            <p:nvPr/>
          </p:nvSpPr>
          <p:spPr>
            <a:xfrm>
              <a:off x="4805049" y="1345848"/>
              <a:ext cx="127088" cy="119818"/>
            </a:xfrm>
            <a:custGeom>
              <a:avLst/>
              <a:gdLst/>
              <a:ahLst/>
              <a:cxnLst/>
              <a:rect l="l" t="t" r="r" b="b"/>
              <a:pathLst>
                <a:path w="786" h="741" extrusionOk="0">
                  <a:moveTo>
                    <a:pt x="322" y="0"/>
                  </a:moveTo>
                  <a:cubicBezTo>
                    <a:pt x="188" y="80"/>
                    <a:pt x="81" y="170"/>
                    <a:pt x="0" y="232"/>
                  </a:cubicBezTo>
                  <a:lnTo>
                    <a:pt x="348" y="741"/>
                  </a:lnTo>
                  <a:lnTo>
                    <a:pt x="785" y="643"/>
                  </a:lnTo>
                  <a:lnTo>
                    <a:pt x="322" y="0"/>
                  </a:lnTo>
                  <a:close/>
                </a:path>
              </a:pathLst>
            </a:custGeom>
            <a:solidFill>
              <a:srgbClr val="78433F">
                <a:alpha val="120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193;p32"/>
            <p:cNvSpPr/>
            <p:nvPr/>
          </p:nvSpPr>
          <p:spPr>
            <a:xfrm>
              <a:off x="5306935" y="1363150"/>
              <a:ext cx="115608" cy="108337"/>
            </a:xfrm>
            <a:custGeom>
              <a:avLst/>
              <a:gdLst/>
              <a:ahLst/>
              <a:cxnLst/>
              <a:rect l="l" t="t" r="r" b="b"/>
              <a:pathLst>
                <a:path w="715" h="670" extrusionOk="0">
                  <a:moveTo>
                    <a:pt x="349" y="0"/>
                  </a:moveTo>
                  <a:lnTo>
                    <a:pt x="1" y="616"/>
                  </a:lnTo>
                  <a:lnTo>
                    <a:pt x="447" y="669"/>
                  </a:lnTo>
                  <a:lnTo>
                    <a:pt x="715" y="188"/>
                  </a:lnTo>
                  <a:cubicBezTo>
                    <a:pt x="590" y="116"/>
                    <a:pt x="474" y="54"/>
                    <a:pt x="349" y="0"/>
                  </a:cubicBezTo>
                  <a:close/>
                </a:path>
              </a:pathLst>
            </a:custGeom>
            <a:solidFill>
              <a:srgbClr val="78433F">
                <a:alpha val="120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1194;p32"/>
            <p:cNvSpPr/>
            <p:nvPr/>
          </p:nvSpPr>
          <p:spPr>
            <a:xfrm>
              <a:off x="4621854" y="1158764"/>
              <a:ext cx="243990" cy="157493"/>
            </a:xfrm>
            <a:custGeom>
              <a:avLst/>
              <a:gdLst/>
              <a:ahLst/>
              <a:cxnLst/>
              <a:rect l="l" t="t" r="r" b="b"/>
              <a:pathLst>
                <a:path w="1509" h="974" extrusionOk="0">
                  <a:moveTo>
                    <a:pt x="993" y="0"/>
                  </a:moveTo>
                  <a:cubicBezTo>
                    <a:pt x="867" y="0"/>
                    <a:pt x="727" y="28"/>
                    <a:pt x="589" y="87"/>
                  </a:cubicBezTo>
                  <a:cubicBezTo>
                    <a:pt x="223" y="238"/>
                    <a:pt x="0" y="542"/>
                    <a:pt x="99" y="765"/>
                  </a:cubicBezTo>
                  <a:cubicBezTo>
                    <a:pt x="153" y="901"/>
                    <a:pt x="313" y="973"/>
                    <a:pt x="513" y="973"/>
                  </a:cubicBezTo>
                  <a:cubicBezTo>
                    <a:pt x="641" y="973"/>
                    <a:pt x="785" y="943"/>
                    <a:pt x="928" y="881"/>
                  </a:cubicBezTo>
                  <a:cubicBezTo>
                    <a:pt x="1285" y="729"/>
                    <a:pt x="1508" y="426"/>
                    <a:pt x="1410" y="203"/>
                  </a:cubicBezTo>
                  <a:cubicBezTo>
                    <a:pt x="1355" y="71"/>
                    <a:pt x="1193" y="0"/>
                    <a:pt x="99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1195;p32"/>
            <p:cNvSpPr/>
            <p:nvPr/>
          </p:nvSpPr>
          <p:spPr>
            <a:xfrm>
              <a:off x="5350268" y="1157309"/>
              <a:ext cx="243990" cy="150379"/>
            </a:xfrm>
            <a:custGeom>
              <a:avLst/>
              <a:gdLst/>
              <a:ahLst/>
              <a:cxnLst/>
              <a:rect l="l" t="t" r="r" b="b"/>
              <a:pathLst>
                <a:path w="1509" h="930" extrusionOk="0">
                  <a:moveTo>
                    <a:pt x="561" y="0"/>
                  </a:moveTo>
                  <a:cubicBezTo>
                    <a:pt x="318" y="0"/>
                    <a:pt x="122" y="93"/>
                    <a:pt x="72" y="256"/>
                  </a:cubicBezTo>
                  <a:cubicBezTo>
                    <a:pt x="1" y="479"/>
                    <a:pt x="250" y="756"/>
                    <a:pt x="625" y="881"/>
                  </a:cubicBezTo>
                  <a:cubicBezTo>
                    <a:pt x="733" y="914"/>
                    <a:pt x="840" y="930"/>
                    <a:pt x="940" y="930"/>
                  </a:cubicBezTo>
                  <a:cubicBezTo>
                    <a:pt x="1186" y="930"/>
                    <a:pt x="1386" y="834"/>
                    <a:pt x="1437" y="676"/>
                  </a:cubicBezTo>
                  <a:cubicBezTo>
                    <a:pt x="1508" y="444"/>
                    <a:pt x="1258" y="167"/>
                    <a:pt x="884" y="51"/>
                  </a:cubicBezTo>
                  <a:cubicBezTo>
                    <a:pt x="773" y="17"/>
                    <a:pt x="663" y="0"/>
                    <a:pt x="5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1196;p32"/>
            <p:cNvSpPr/>
            <p:nvPr/>
          </p:nvSpPr>
          <p:spPr>
            <a:xfrm>
              <a:off x="4287156" y="1301866"/>
              <a:ext cx="460331" cy="368670"/>
            </a:xfrm>
            <a:custGeom>
              <a:avLst/>
              <a:gdLst/>
              <a:ahLst/>
              <a:cxnLst/>
              <a:rect l="l" t="t" r="r" b="b"/>
              <a:pathLst>
                <a:path w="2847" h="2280" extrusionOk="0">
                  <a:moveTo>
                    <a:pt x="1299" y="0"/>
                  </a:moveTo>
                  <a:cubicBezTo>
                    <a:pt x="1103" y="0"/>
                    <a:pt x="900" y="84"/>
                    <a:pt x="697" y="290"/>
                  </a:cubicBezTo>
                  <a:cubicBezTo>
                    <a:pt x="1" y="1013"/>
                    <a:pt x="759" y="1637"/>
                    <a:pt x="1366" y="1994"/>
                  </a:cubicBezTo>
                  <a:cubicBezTo>
                    <a:pt x="1687" y="2172"/>
                    <a:pt x="1963" y="2279"/>
                    <a:pt x="1963" y="2279"/>
                  </a:cubicBezTo>
                  <a:lnTo>
                    <a:pt x="2258" y="2039"/>
                  </a:lnTo>
                  <a:lnTo>
                    <a:pt x="2668" y="1682"/>
                  </a:lnTo>
                  <a:lnTo>
                    <a:pt x="2847" y="1530"/>
                  </a:lnTo>
                  <a:cubicBezTo>
                    <a:pt x="2847" y="1530"/>
                    <a:pt x="2677" y="1173"/>
                    <a:pt x="2409" y="799"/>
                  </a:cubicBezTo>
                  <a:cubicBezTo>
                    <a:pt x="2127" y="406"/>
                    <a:pt x="1731" y="0"/>
                    <a:pt x="129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197;p32"/>
            <p:cNvSpPr/>
            <p:nvPr/>
          </p:nvSpPr>
          <p:spPr>
            <a:xfrm>
              <a:off x="4425724" y="1407455"/>
              <a:ext cx="292982" cy="224113"/>
            </a:xfrm>
            <a:custGeom>
              <a:avLst/>
              <a:gdLst/>
              <a:ahLst/>
              <a:cxnLst/>
              <a:rect l="l" t="t" r="r" b="b"/>
              <a:pathLst>
                <a:path w="1812" h="1386" extrusionOk="0">
                  <a:moveTo>
                    <a:pt x="529" y="1"/>
                  </a:moveTo>
                  <a:cubicBezTo>
                    <a:pt x="438" y="1"/>
                    <a:pt x="352" y="31"/>
                    <a:pt x="277" y="101"/>
                  </a:cubicBezTo>
                  <a:cubicBezTo>
                    <a:pt x="0" y="351"/>
                    <a:pt x="330" y="699"/>
                    <a:pt x="732" y="984"/>
                  </a:cubicBezTo>
                  <a:cubicBezTo>
                    <a:pt x="964" y="1145"/>
                    <a:pt x="1222" y="1287"/>
                    <a:pt x="1401" y="1386"/>
                  </a:cubicBezTo>
                  <a:lnTo>
                    <a:pt x="1811" y="1029"/>
                  </a:lnTo>
                  <a:cubicBezTo>
                    <a:pt x="1695" y="877"/>
                    <a:pt x="1490" y="618"/>
                    <a:pt x="1249" y="395"/>
                  </a:cubicBezTo>
                  <a:cubicBezTo>
                    <a:pt x="1015" y="180"/>
                    <a:pt x="754" y="1"/>
                    <a:pt x="52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198;p32"/>
            <p:cNvSpPr/>
            <p:nvPr/>
          </p:nvSpPr>
          <p:spPr>
            <a:xfrm>
              <a:off x="4507863" y="1430901"/>
              <a:ext cx="239625" cy="239636"/>
            </a:xfrm>
            <a:custGeom>
              <a:avLst/>
              <a:gdLst/>
              <a:ahLst/>
              <a:cxnLst/>
              <a:rect l="l" t="t" r="r" b="b"/>
              <a:pathLst>
                <a:path w="1482" h="1482" extrusionOk="0">
                  <a:moveTo>
                    <a:pt x="1044" y="1"/>
                  </a:moveTo>
                  <a:cubicBezTo>
                    <a:pt x="937" y="81"/>
                    <a:pt x="830" y="161"/>
                    <a:pt x="741" y="250"/>
                  </a:cubicBezTo>
                  <a:cubicBezTo>
                    <a:pt x="527" y="438"/>
                    <a:pt x="357" y="652"/>
                    <a:pt x="224" y="839"/>
                  </a:cubicBezTo>
                  <a:cubicBezTo>
                    <a:pt x="134" y="964"/>
                    <a:pt x="63" y="1089"/>
                    <a:pt x="1" y="1196"/>
                  </a:cubicBezTo>
                  <a:cubicBezTo>
                    <a:pt x="322" y="1374"/>
                    <a:pt x="598" y="1481"/>
                    <a:pt x="598" y="1481"/>
                  </a:cubicBezTo>
                  <a:lnTo>
                    <a:pt x="893" y="1241"/>
                  </a:lnTo>
                  <a:lnTo>
                    <a:pt x="1303" y="884"/>
                  </a:lnTo>
                  <a:lnTo>
                    <a:pt x="1482" y="732"/>
                  </a:lnTo>
                  <a:cubicBezTo>
                    <a:pt x="1482" y="732"/>
                    <a:pt x="1312" y="375"/>
                    <a:pt x="1044" y="1"/>
                  </a:cubicBezTo>
                  <a:close/>
                </a:path>
              </a:pathLst>
            </a:custGeom>
            <a:solidFill>
              <a:srgbClr val="78433F">
                <a:alpha val="120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199;p32"/>
            <p:cNvSpPr/>
            <p:nvPr/>
          </p:nvSpPr>
          <p:spPr>
            <a:xfrm>
              <a:off x="5471373" y="1301866"/>
              <a:ext cx="461787" cy="368670"/>
            </a:xfrm>
            <a:custGeom>
              <a:avLst/>
              <a:gdLst/>
              <a:ahLst/>
              <a:cxnLst/>
              <a:rect l="l" t="t" r="r" b="b"/>
              <a:pathLst>
                <a:path w="2856" h="2280" extrusionOk="0">
                  <a:moveTo>
                    <a:pt x="1552" y="0"/>
                  </a:moveTo>
                  <a:cubicBezTo>
                    <a:pt x="1121" y="0"/>
                    <a:pt x="720" y="406"/>
                    <a:pt x="438" y="799"/>
                  </a:cubicBezTo>
                  <a:cubicBezTo>
                    <a:pt x="170" y="1173"/>
                    <a:pt x="1" y="1530"/>
                    <a:pt x="1" y="1530"/>
                  </a:cubicBezTo>
                  <a:lnTo>
                    <a:pt x="179" y="1682"/>
                  </a:lnTo>
                  <a:lnTo>
                    <a:pt x="599" y="2039"/>
                  </a:lnTo>
                  <a:lnTo>
                    <a:pt x="884" y="2279"/>
                  </a:lnTo>
                  <a:cubicBezTo>
                    <a:pt x="884" y="2279"/>
                    <a:pt x="1161" y="2172"/>
                    <a:pt x="1482" y="1994"/>
                  </a:cubicBezTo>
                  <a:cubicBezTo>
                    <a:pt x="2088" y="1637"/>
                    <a:pt x="2856" y="1013"/>
                    <a:pt x="2151" y="290"/>
                  </a:cubicBezTo>
                  <a:cubicBezTo>
                    <a:pt x="1950" y="84"/>
                    <a:pt x="1748" y="0"/>
                    <a:pt x="155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200;p32"/>
            <p:cNvSpPr/>
            <p:nvPr/>
          </p:nvSpPr>
          <p:spPr>
            <a:xfrm>
              <a:off x="5500316" y="1407455"/>
              <a:ext cx="292982" cy="224113"/>
            </a:xfrm>
            <a:custGeom>
              <a:avLst/>
              <a:gdLst/>
              <a:ahLst/>
              <a:cxnLst/>
              <a:rect l="l" t="t" r="r" b="b"/>
              <a:pathLst>
                <a:path w="1812" h="1386" extrusionOk="0">
                  <a:moveTo>
                    <a:pt x="1291" y="1"/>
                  </a:moveTo>
                  <a:cubicBezTo>
                    <a:pt x="1066" y="1"/>
                    <a:pt x="803" y="180"/>
                    <a:pt x="562" y="395"/>
                  </a:cubicBezTo>
                  <a:cubicBezTo>
                    <a:pt x="330" y="618"/>
                    <a:pt x="116" y="877"/>
                    <a:pt x="0" y="1029"/>
                  </a:cubicBezTo>
                  <a:lnTo>
                    <a:pt x="420" y="1386"/>
                  </a:lnTo>
                  <a:cubicBezTo>
                    <a:pt x="598" y="1287"/>
                    <a:pt x="848" y="1145"/>
                    <a:pt x="1080" y="984"/>
                  </a:cubicBezTo>
                  <a:cubicBezTo>
                    <a:pt x="1481" y="699"/>
                    <a:pt x="1811" y="351"/>
                    <a:pt x="1544" y="101"/>
                  </a:cubicBezTo>
                  <a:cubicBezTo>
                    <a:pt x="1469" y="31"/>
                    <a:pt x="1383" y="1"/>
                    <a:pt x="12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201;p32"/>
            <p:cNvSpPr/>
            <p:nvPr/>
          </p:nvSpPr>
          <p:spPr>
            <a:xfrm>
              <a:off x="5471373" y="1430901"/>
              <a:ext cx="239625" cy="239636"/>
            </a:xfrm>
            <a:custGeom>
              <a:avLst/>
              <a:gdLst/>
              <a:ahLst/>
              <a:cxnLst/>
              <a:rect l="l" t="t" r="r" b="b"/>
              <a:pathLst>
                <a:path w="1482" h="1482" extrusionOk="0">
                  <a:moveTo>
                    <a:pt x="438" y="1"/>
                  </a:moveTo>
                  <a:cubicBezTo>
                    <a:pt x="170" y="375"/>
                    <a:pt x="1" y="732"/>
                    <a:pt x="1" y="732"/>
                  </a:cubicBezTo>
                  <a:lnTo>
                    <a:pt x="179" y="884"/>
                  </a:lnTo>
                  <a:lnTo>
                    <a:pt x="599" y="1241"/>
                  </a:lnTo>
                  <a:lnTo>
                    <a:pt x="884" y="1481"/>
                  </a:lnTo>
                  <a:cubicBezTo>
                    <a:pt x="884" y="1481"/>
                    <a:pt x="1161" y="1374"/>
                    <a:pt x="1482" y="1196"/>
                  </a:cubicBezTo>
                  <a:cubicBezTo>
                    <a:pt x="1428" y="1089"/>
                    <a:pt x="1348" y="964"/>
                    <a:pt x="1259" y="839"/>
                  </a:cubicBezTo>
                  <a:cubicBezTo>
                    <a:pt x="1125" y="652"/>
                    <a:pt x="955" y="438"/>
                    <a:pt x="741" y="250"/>
                  </a:cubicBezTo>
                  <a:cubicBezTo>
                    <a:pt x="652" y="161"/>
                    <a:pt x="545" y="81"/>
                    <a:pt x="438" y="1"/>
                  </a:cubicBezTo>
                  <a:close/>
                </a:path>
              </a:pathLst>
            </a:custGeom>
            <a:solidFill>
              <a:srgbClr val="78433F">
                <a:alpha val="120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202;p32"/>
            <p:cNvSpPr/>
            <p:nvPr/>
          </p:nvSpPr>
          <p:spPr>
            <a:xfrm>
              <a:off x="5677690" y="4225034"/>
              <a:ext cx="243990" cy="323557"/>
            </a:xfrm>
            <a:custGeom>
              <a:avLst/>
              <a:gdLst/>
              <a:ahLst/>
              <a:cxnLst/>
              <a:rect l="l" t="t" r="r" b="b"/>
              <a:pathLst>
                <a:path w="1509" h="2001" extrusionOk="0">
                  <a:moveTo>
                    <a:pt x="304" y="1"/>
                  </a:moveTo>
                  <a:cubicBezTo>
                    <a:pt x="304" y="1"/>
                    <a:pt x="188" y="634"/>
                    <a:pt x="99" y="1178"/>
                  </a:cubicBezTo>
                  <a:cubicBezTo>
                    <a:pt x="45" y="1535"/>
                    <a:pt x="1" y="1847"/>
                    <a:pt x="18" y="1919"/>
                  </a:cubicBezTo>
                  <a:cubicBezTo>
                    <a:pt x="34" y="1979"/>
                    <a:pt x="202" y="2001"/>
                    <a:pt x="415" y="2001"/>
                  </a:cubicBezTo>
                  <a:cubicBezTo>
                    <a:pt x="454" y="2001"/>
                    <a:pt x="494" y="2000"/>
                    <a:pt x="536" y="1999"/>
                  </a:cubicBezTo>
                  <a:cubicBezTo>
                    <a:pt x="902" y="1981"/>
                    <a:pt x="1339" y="1919"/>
                    <a:pt x="1401" y="1892"/>
                  </a:cubicBezTo>
                  <a:cubicBezTo>
                    <a:pt x="1446" y="1865"/>
                    <a:pt x="1473" y="1580"/>
                    <a:pt x="1490" y="1232"/>
                  </a:cubicBezTo>
                  <a:cubicBezTo>
                    <a:pt x="1490" y="1080"/>
                    <a:pt x="1499" y="928"/>
                    <a:pt x="1499" y="777"/>
                  </a:cubicBezTo>
                  <a:cubicBezTo>
                    <a:pt x="1508" y="393"/>
                    <a:pt x="1499" y="54"/>
                    <a:pt x="1499" y="27"/>
                  </a:cubicBezTo>
                  <a:lnTo>
                    <a:pt x="304"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203;p32"/>
            <p:cNvSpPr/>
            <p:nvPr/>
          </p:nvSpPr>
          <p:spPr>
            <a:xfrm>
              <a:off x="5677690" y="4415513"/>
              <a:ext cx="241080" cy="133077"/>
            </a:xfrm>
            <a:custGeom>
              <a:avLst/>
              <a:gdLst/>
              <a:ahLst/>
              <a:cxnLst/>
              <a:rect l="l" t="t" r="r" b="b"/>
              <a:pathLst>
                <a:path w="1491" h="823" extrusionOk="0">
                  <a:moveTo>
                    <a:pt x="99" y="0"/>
                  </a:moveTo>
                  <a:cubicBezTo>
                    <a:pt x="45" y="357"/>
                    <a:pt x="1" y="669"/>
                    <a:pt x="18" y="741"/>
                  </a:cubicBezTo>
                  <a:cubicBezTo>
                    <a:pt x="34" y="801"/>
                    <a:pt x="202" y="823"/>
                    <a:pt x="415" y="823"/>
                  </a:cubicBezTo>
                  <a:cubicBezTo>
                    <a:pt x="454" y="823"/>
                    <a:pt x="494" y="822"/>
                    <a:pt x="536" y="821"/>
                  </a:cubicBezTo>
                  <a:cubicBezTo>
                    <a:pt x="902" y="803"/>
                    <a:pt x="1339" y="741"/>
                    <a:pt x="1401" y="714"/>
                  </a:cubicBezTo>
                  <a:cubicBezTo>
                    <a:pt x="1446" y="687"/>
                    <a:pt x="1473" y="402"/>
                    <a:pt x="1490" y="54"/>
                  </a:cubicBezTo>
                  <a:cubicBezTo>
                    <a:pt x="1276" y="45"/>
                    <a:pt x="955" y="27"/>
                    <a:pt x="625" y="18"/>
                  </a:cubicBezTo>
                  <a:cubicBezTo>
                    <a:pt x="447" y="9"/>
                    <a:pt x="259" y="0"/>
                    <a:pt x="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204;p32"/>
            <p:cNvSpPr/>
            <p:nvPr/>
          </p:nvSpPr>
          <p:spPr>
            <a:xfrm>
              <a:off x="5677690" y="4225034"/>
              <a:ext cx="243990" cy="323557"/>
            </a:xfrm>
            <a:custGeom>
              <a:avLst/>
              <a:gdLst/>
              <a:ahLst/>
              <a:cxnLst/>
              <a:rect l="l" t="t" r="r" b="b"/>
              <a:pathLst>
                <a:path w="1509" h="2001" extrusionOk="0">
                  <a:moveTo>
                    <a:pt x="304" y="1"/>
                  </a:moveTo>
                  <a:cubicBezTo>
                    <a:pt x="304" y="1"/>
                    <a:pt x="188" y="634"/>
                    <a:pt x="99" y="1178"/>
                  </a:cubicBezTo>
                  <a:cubicBezTo>
                    <a:pt x="45" y="1535"/>
                    <a:pt x="1" y="1847"/>
                    <a:pt x="18" y="1919"/>
                  </a:cubicBezTo>
                  <a:cubicBezTo>
                    <a:pt x="34" y="1979"/>
                    <a:pt x="202" y="2001"/>
                    <a:pt x="415" y="2001"/>
                  </a:cubicBezTo>
                  <a:cubicBezTo>
                    <a:pt x="454" y="2001"/>
                    <a:pt x="494" y="2000"/>
                    <a:pt x="536" y="1999"/>
                  </a:cubicBezTo>
                  <a:cubicBezTo>
                    <a:pt x="518" y="1785"/>
                    <a:pt x="518" y="1455"/>
                    <a:pt x="625" y="1196"/>
                  </a:cubicBezTo>
                  <a:cubicBezTo>
                    <a:pt x="734" y="956"/>
                    <a:pt x="936" y="763"/>
                    <a:pt x="1315" y="763"/>
                  </a:cubicBezTo>
                  <a:cubicBezTo>
                    <a:pt x="1372" y="763"/>
                    <a:pt x="1434" y="767"/>
                    <a:pt x="1499" y="777"/>
                  </a:cubicBezTo>
                  <a:cubicBezTo>
                    <a:pt x="1508" y="393"/>
                    <a:pt x="1499" y="54"/>
                    <a:pt x="1499" y="27"/>
                  </a:cubicBezTo>
                  <a:lnTo>
                    <a:pt x="304" y="1"/>
                  </a:lnTo>
                  <a:close/>
                </a:path>
              </a:pathLst>
            </a:custGeom>
            <a:solidFill>
              <a:srgbClr val="78433F">
                <a:alpha val="120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205;p32"/>
            <p:cNvSpPr/>
            <p:nvPr/>
          </p:nvSpPr>
          <p:spPr>
            <a:xfrm>
              <a:off x="6671598" y="4150006"/>
              <a:ext cx="258381" cy="400201"/>
            </a:xfrm>
            <a:custGeom>
              <a:avLst/>
              <a:gdLst/>
              <a:ahLst/>
              <a:cxnLst/>
              <a:rect l="l" t="t" r="r" b="b"/>
              <a:pathLst>
                <a:path w="1598" h="2475" extrusionOk="0">
                  <a:moveTo>
                    <a:pt x="1053" y="1"/>
                  </a:moveTo>
                  <a:lnTo>
                    <a:pt x="0" y="349"/>
                  </a:lnTo>
                  <a:cubicBezTo>
                    <a:pt x="0" y="384"/>
                    <a:pt x="27" y="688"/>
                    <a:pt x="63" y="1062"/>
                  </a:cubicBezTo>
                  <a:cubicBezTo>
                    <a:pt x="81" y="1258"/>
                    <a:pt x="107" y="1464"/>
                    <a:pt x="125" y="1660"/>
                  </a:cubicBezTo>
                  <a:cubicBezTo>
                    <a:pt x="170" y="2070"/>
                    <a:pt x="223" y="2427"/>
                    <a:pt x="259" y="2454"/>
                  </a:cubicBezTo>
                  <a:cubicBezTo>
                    <a:pt x="277" y="2469"/>
                    <a:pt x="338" y="2475"/>
                    <a:pt x="425" y="2475"/>
                  </a:cubicBezTo>
                  <a:cubicBezTo>
                    <a:pt x="600" y="2475"/>
                    <a:pt x="877" y="2451"/>
                    <a:pt x="1115" y="2427"/>
                  </a:cubicBezTo>
                  <a:cubicBezTo>
                    <a:pt x="1383" y="2409"/>
                    <a:pt x="1597" y="2383"/>
                    <a:pt x="1597" y="2383"/>
                  </a:cubicBezTo>
                  <a:lnTo>
                    <a:pt x="1392" y="1464"/>
                  </a:lnTo>
                  <a:lnTo>
                    <a:pt x="105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206;p32"/>
            <p:cNvSpPr/>
            <p:nvPr/>
          </p:nvSpPr>
          <p:spPr>
            <a:xfrm>
              <a:off x="6691810" y="4386569"/>
              <a:ext cx="238169" cy="163638"/>
            </a:xfrm>
            <a:custGeom>
              <a:avLst/>
              <a:gdLst/>
              <a:ahLst/>
              <a:cxnLst/>
              <a:rect l="l" t="t" r="r" b="b"/>
              <a:pathLst>
                <a:path w="1473" h="1012" extrusionOk="0">
                  <a:moveTo>
                    <a:pt x="1267" y="1"/>
                  </a:moveTo>
                  <a:lnTo>
                    <a:pt x="758" y="81"/>
                  </a:lnTo>
                  <a:lnTo>
                    <a:pt x="0" y="197"/>
                  </a:lnTo>
                  <a:cubicBezTo>
                    <a:pt x="45" y="607"/>
                    <a:pt x="98" y="964"/>
                    <a:pt x="134" y="991"/>
                  </a:cubicBezTo>
                  <a:cubicBezTo>
                    <a:pt x="152" y="1006"/>
                    <a:pt x="213" y="1012"/>
                    <a:pt x="300" y="1012"/>
                  </a:cubicBezTo>
                  <a:cubicBezTo>
                    <a:pt x="475" y="1012"/>
                    <a:pt x="752" y="988"/>
                    <a:pt x="990" y="964"/>
                  </a:cubicBezTo>
                  <a:cubicBezTo>
                    <a:pt x="1258" y="946"/>
                    <a:pt x="1472" y="920"/>
                    <a:pt x="1472" y="920"/>
                  </a:cubicBezTo>
                  <a:lnTo>
                    <a:pt x="1267"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207;p32"/>
            <p:cNvSpPr/>
            <p:nvPr/>
          </p:nvSpPr>
          <p:spPr>
            <a:xfrm>
              <a:off x="6671598" y="4150006"/>
              <a:ext cx="258381" cy="392602"/>
            </a:xfrm>
            <a:custGeom>
              <a:avLst/>
              <a:gdLst/>
              <a:ahLst/>
              <a:cxnLst/>
              <a:rect l="l" t="t" r="r" b="b"/>
              <a:pathLst>
                <a:path w="1598" h="2428" extrusionOk="0">
                  <a:moveTo>
                    <a:pt x="1053" y="1"/>
                  </a:moveTo>
                  <a:lnTo>
                    <a:pt x="0" y="349"/>
                  </a:lnTo>
                  <a:cubicBezTo>
                    <a:pt x="0" y="384"/>
                    <a:pt x="27" y="688"/>
                    <a:pt x="63" y="1062"/>
                  </a:cubicBezTo>
                  <a:cubicBezTo>
                    <a:pt x="118" y="1054"/>
                    <a:pt x="178" y="1049"/>
                    <a:pt x="239" y="1049"/>
                  </a:cubicBezTo>
                  <a:cubicBezTo>
                    <a:pt x="443" y="1049"/>
                    <a:pt x="662" y="1108"/>
                    <a:pt x="785" y="1321"/>
                  </a:cubicBezTo>
                  <a:cubicBezTo>
                    <a:pt x="821" y="1383"/>
                    <a:pt x="857" y="1455"/>
                    <a:pt x="883" y="1544"/>
                  </a:cubicBezTo>
                  <a:cubicBezTo>
                    <a:pt x="982" y="1803"/>
                    <a:pt x="1062" y="2142"/>
                    <a:pt x="1115" y="2427"/>
                  </a:cubicBezTo>
                  <a:cubicBezTo>
                    <a:pt x="1383" y="2409"/>
                    <a:pt x="1597" y="2383"/>
                    <a:pt x="1597" y="2383"/>
                  </a:cubicBezTo>
                  <a:lnTo>
                    <a:pt x="1392" y="1464"/>
                  </a:lnTo>
                  <a:lnTo>
                    <a:pt x="1053" y="1"/>
                  </a:lnTo>
                  <a:close/>
                </a:path>
              </a:pathLst>
            </a:custGeom>
            <a:solidFill>
              <a:srgbClr val="78433F">
                <a:alpha val="120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208;p32"/>
            <p:cNvSpPr/>
            <p:nvPr/>
          </p:nvSpPr>
          <p:spPr>
            <a:xfrm>
              <a:off x="4245867" y="1364345"/>
              <a:ext cx="2864823" cy="3298467"/>
            </a:xfrm>
            <a:custGeom>
              <a:avLst/>
              <a:gdLst/>
              <a:ahLst/>
              <a:cxnLst/>
              <a:rect l="l" t="t" r="r" b="b"/>
              <a:pathLst>
                <a:path w="17718" h="20399" extrusionOk="0">
                  <a:moveTo>
                    <a:pt x="5061" y="1"/>
                  </a:moveTo>
                  <a:cubicBezTo>
                    <a:pt x="4173" y="1"/>
                    <a:pt x="3297" y="407"/>
                    <a:pt x="2400" y="1381"/>
                  </a:cubicBezTo>
                  <a:cubicBezTo>
                    <a:pt x="732" y="3201"/>
                    <a:pt x="1" y="6858"/>
                    <a:pt x="2356" y="8134"/>
                  </a:cubicBezTo>
                  <a:cubicBezTo>
                    <a:pt x="2869" y="8412"/>
                    <a:pt x="3360" y="8520"/>
                    <a:pt x="3813" y="8520"/>
                  </a:cubicBezTo>
                  <a:cubicBezTo>
                    <a:pt x="5364" y="8520"/>
                    <a:pt x="6483" y="7260"/>
                    <a:pt x="6624" y="7260"/>
                  </a:cubicBezTo>
                  <a:cubicBezTo>
                    <a:pt x="6631" y="7260"/>
                    <a:pt x="6636" y="7263"/>
                    <a:pt x="6638" y="7269"/>
                  </a:cubicBezTo>
                  <a:cubicBezTo>
                    <a:pt x="6674" y="7349"/>
                    <a:pt x="6727" y="8384"/>
                    <a:pt x="6781" y="9686"/>
                  </a:cubicBezTo>
                  <a:cubicBezTo>
                    <a:pt x="6799" y="9963"/>
                    <a:pt x="6807" y="10257"/>
                    <a:pt x="6816" y="10552"/>
                  </a:cubicBezTo>
                  <a:cubicBezTo>
                    <a:pt x="6861" y="11801"/>
                    <a:pt x="6897" y="13165"/>
                    <a:pt x="6897" y="14156"/>
                  </a:cubicBezTo>
                  <a:cubicBezTo>
                    <a:pt x="6897" y="14789"/>
                    <a:pt x="6914" y="15530"/>
                    <a:pt x="6941" y="16270"/>
                  </a:cubicBezTo>
                  <a:cubicBezTo>
                    <a:pt x="6959" y="16778"/>
                    <a:pt x="6986" y="17287"/>
                    <a:pt x="7013" y="17760"/>
                  </a:cubicBezTo>
                  <a:cubicBezTo>
                    <a:pt x="7057" y="18509"/>
                    <a:pt x="7111" y="19169"/>
                    <a:pt x="7173" y="19633"/>
                  </a:cubicBezTo>
                  <a:cubicBezTo>
                    <a:pt x="7218" y="19999"/>
                    <a:pt x="7271" y="20240"/>
                    <a:pt x="7334" y="20275"/>
                  </a:cubicBezTo>
                  <a:cubicBezTo>
                    <a:pt x="7447" y="20350"/>
                    <a:pt x="7785" y="20398"/>
                    <a:pt x="8114" y="20398"/>
                  </a:cubicBezTo>
                  <a:cubicBezTo>
                    <a:pt x="8457" y="20398"/>
                    <a:pt x="8791" y="20345"/>
                    <a:pt x="8850" y="20213"/>
                  </a:cubicBezTo>
                  <a:cubicBezTo>
                    <a:pt x="8877" y="20124"/>
                    <a:pt x="8913" y="19892"/>
                    <a:pt x="8940" y="19606"/>
                  </a:cubicBezTo>
                  <a:cubicBezTo>
                    <a:pt x="9002" y="19027"/>
                    <a:pt x="9064" y="18242"/>
                    <a:pt x="9172" y="18242"/>
                  </a:cubicBezTo>
                  <a:cubicBezTo>
                    <a:pt x="9234" y="18242"/>
                    <a:pt x="10028" y="18340"/>
                    <a:pt x="11098" y="18393"/>
                  </a:cubicBezTo>
                  <a:cubicBezTo>
                    <a:pt x="11412" y="18406"/>
                    <a:pt x="11745" y="18415"/>
                    <a:pt x="12089" y="18415"/>
                  </a:cubicBezTo>
                  <a:cubicBezTo>
                    <a:pt x="12215" y="18415"/>
                    <a:pt x="12343" y="18413"/>
                    <a:pt x="12472" y="18411"/>
                  </a:cubicBezTo>
                  <a:cubicBezTo>
                    <a:pt x="13587" y="18393"/>
                    <a:pt x="14783" y="18286"/>
                    <a:pt x="15728" y="17956"/>
                  </a:cubicBezTo>
                  <a:cubicBezTo>
                    <a:pt x="15728" y="17956"/>
                    <a:pt x="15889" y="18714"/>
                    <a:pt x="16076" y="19357"/>
                  </a:cubicBezTo>
                  <a:cubicBezTo>
                    <a:pt x="16210" y="19794"/>
                    <a:pt x="16362" y="20177"/>
                    <a:pt x="16487" y="20213"/>
                  </a:cubicBezTo>
                  <a:cubicBezTo>
                    <a:pt x="16598" y="20243"/>
                    <a:pt x="16764" y="20260"/>
                    <a:pt x="16929" y="20260"/>
                  </a:cubicBezTo>
                  <a:cubicBezTo>
                    <a:pt x="16963" y="20260"/>
                    <a:pt x="16997" y="20259"/>
                    <a:pt x="17031" y="20258"/>
                  </a:cubicBezTo>
                  <a:cubicBezTo>
                    <a:pt x="17263" y="20240"/>
                    <a:pt x="17468" y="20168"/>
                    <a:pt x="17504" y="20017"/>
                  </a:cubicBezTo>
                  <a:cubicBezTo>
                    <a:pt x="17522" y="19919"/>
                    <a:pt x="17575" y="19624"/>
                    <a:pt x="17620" y="19160"/>
                  </a:cubicBezTo>
                  <a:cubicBezTo>
                    <a:pt x="17691" y="18304"/>
                    <a:pt x="17718" y="16877"/>
                    <a:pt x="17379" y="15164"/>
                  </a:cubicBezTo>
                  <a:cubicBezTo>
                    <a:pt x="17370" y="15110"/>
                    <a:pt x="17361" y="15066"/>
                    <a:pt x="17352" y="15012"/>
                  </a:cubicBezTo>
                  <a:cubicBezTo>
                    <a:pt x="17254" y="14566"/>
                    <a:pt x="17156" y="14182"/>
                    <a:pt x="17058" y="13861"/>
                  </a:cubicBezTo>
                  <a:cubicBezTo>
                    <a:pt x="16540" y="12273"/>
                    <a:pt x="15880" y="12166"/>
                    <a:pt x="14685" y="11988"/>
                  </a:cubicBezTo>
                  <a:cubicBezTo>
                    <a:pt x="14283" y="11925"/>
                    <a:pt x="13632" y="11908"/>
                    <a:pt x="12918" y="11908"/>
                  </a:cubicBezTo>
                  <a:cubicBezTo>
                    <a:pt x="12089" y="11908"/>
                    <a:pt x="11170" y="11943"/>
                    <a:pt x="10412" y="11970"/>
                  </a:cubicBezTo>
                  <a:cubicBezTo>
                    <a:pt x="9716" y="12006"/>
                    <a:pt x="9163" y="12032"/>
                    <a:pt x="8966" y="12050"/>
                  </a:cubicBezTo>
                  <a:lnTo>
                    <a:pt x="8886" y="12050"/>
                  </a:lnTo>
                  <a:cubicBezTo>
                    <a:pt x="8886" y="12050"/>
                    <a:pt x="8877" y="11096"/>
                    <a:pt x="8868" y="9347"/>
                  </a:cubicBezTo>
                  <a:cubicBezTo>
                    <a:pt x="8868" y="8973"/>
                    <a:pt x="8859" y="8571"/>
                    <a:pt x="8859" y="8125"/>
                  </a:cubicBezTo>
                  <a:cubicBezTo>
                    <a:pt x="8859" y="7331"/>
                    <a:pt x="8850" y="6421"/>
                    <a:pt x="8850" y="5413"/>
                  </a:cubicBezTo>
                  <a:cubicBezTo>
                    <a:pt x="8833" y="3094"/>
                    <a:pt x="9127" y="1880"/>
                    <a:pt x="7396" y="801"/>
                  </a:cubicBezTo>
                  <a:cubicBezTo>
                    <a:pt x="6596" y="302"/>
                    <a:pt x="5824" y="1"/>
                    <a:pt x="506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209;p32"/>
            <p:cNvSpPr/>
            <p:nvPr/>
          </p:nvSpPr>
          <p:spPr>
            <a:xfrm>
              <a:off x="5429657" y="4500566"/>
              <a:ext cx="285706" cy="128226"/>
            </a:xfrm>
            <a:custGeom>
              <a:avLst/>
              <a:gdLst/>
              <a:ahLst/>
              <a:cxnLst/>
              <a:rect l="l" t="t" r="r" b="b"/>
              <a:pathLst>
                <a:path w="1767" h="793" extrusionOk="0">
                  <a:moveTo>
                    <a:pt x="1767" y="0"/>
                  </a:moveTo>
                  <a:lnTo>
                    <a:pt x="0" y="27"/>
                  </a:lnTo>
                  <a:cubicBezTo>
                    <a:pt x="45" y="393"/>
                    <a:pt x="98" y="634"/>
                    <a:pt x="161" y="669"/>
                  </a:cubicBezTo>
                  <a:cubicBezTo>
                    <a:pt x="274" y="744"/>
                    <a:pt x="612" y="792"/>
                    <a:pt x="941" y="792"/>
                  </a:cubicBezTo>
                  <a:cubicBezTo>
                    <a:pt x="1284" y="792"/>
                    <a:pt x="1618" y="739"/>
                    <a:pt x="1677" y="607"/>
                  </a:cubicBezTo>
                  <a:cubicBezTo>
                    <a:pt x="1704" y="518"/>
                    <a:pt x="1740" y="286"/>
                    <a:pt x="17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210;p32"/>
            <p:cNvSpPr/>
            <p:nvPr/>
          </p:nvSpPr>
          <p:spPr>
            <a:xfrm>
              <a:off x="6869183" y="4428449"/>
              <a:ext cx="249649" cy="177867"/>
            </a:xfrm>
            <a:custGeom>
              <a:avLst/>
              <a:gdLst/>
              <a:ahLst/>
              <a:cxnLst/>
              <a:rect l="l" t="t" r="r" b="b"/>
              <a:pathLst>
                <a:path w="1544" h="1100" extrusionOk="0">
                  <a:moveTo>
                    <a:pt x="1544" y="0"/>
                  </a:moveTo>
                  <a:lnTo>
                    <a:pt x="901" y="81"/>
                  </a:lnTo>
                  <a:lnTo>
                    <a:pt x="0" y="197"/>
                  </a:lnTo>
                  <a:cubicBezTo>
                    <a:pt x="134" y="634"/>
                    <a:pt x="286" y="1017"/>
                    <a:pt x="411" y="1053"/>
                  </a:cubicBezTo>
                  <a:cubicBezTo>
                    <a:pt x="522" y="1083"/>
                    <a:pt x="688" y="1100"/>
                    <a:pt x="853" y="1100"/>
                  </a:cubicBezTo>
                  <a:cubicBezTo>
                    <a:pt x="887" y="1100"/>
                    <a:pt x="921" y="1099"/>
                    <a:pt x="955" y="1098"/>
                  </a:cubicBezTo>
                  <a:cubicBezTo>
                    <a:pt x="1187" y="1080"/>
                    <a:pt x="1392" y="1008"/>
                    <a:pt x="1428" y="857"/>
                  </a:cubicBezTo>
                  <a:cubicBezTo>
                    <a:pt x="1446" y="759"/>
                    <a:pt x="1499" y="464"/>
                    <a:pt x="1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211;p32"/>
            <p:cNvSpPr/>
            <p:nvPr/>
          </p:nvSpPr>
          <p:spPr>
            <a:xfrm>
              <a:off x="5614307" y="2644117"/>
              <a:ext cx="89576" cy="197756"/>
            </a:xfrm>
            <a:custGeom>
              <a:avLst/>
              <a:gdLst/>
              <a:ahLst/>
              <a:cxnLst/>
              <a:rect l="l" t="t" r="r" b="b"/>
              <a:pathLst>
                <a:path w="554" h="1223" extrusionOk="0">
                  <a:moveTo>
                    <a:pt x="544" y="0"/>
                  </a:moveTo>
                  <a:cubicBezTo>
                    <a:pt x="241" y="36"/>
                    <a:pt x="0" y="294"/>
                    <a:pt x="0" y="607"/>
                  </a:cubicBezTo>
                  <a:cubicBezTo>
                    <a:pt x="0" y="928"/>
                    <a:pt x="241" y="1187"/>
                    <a:pt x="553" y="1222"/>
                  </a:cubicBezTo>
                  <a:cubicBezTo>
                    <a:pt x="553" y="848"/>
                    <a:pt x="553" y="446"/>
                    <a:pt x="5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212;p32"/>
            <p:cNvSpPr/>
            <p:nvPr/>
          </p:nvSpPr>
          <p:spPr>
            <a:xfrm>
              <a:off x="5366113" y="2886340"/>
              <a:ext cx="151665" cy="158949"/>
            </a:xfrm>
            <a:custGeom>
              <a:avLst/>
              <a:gdLst/>
              <a:ahLst/>
              <a:cxnLst/>
              <a:rect l="l" t="t" r="r" b="b"/>
              <a:pathLst>
                <a:path w="938" h="983" extrusionOk="0">
                  <a:moveTo>
                    <a:pt x="313" y="1"/>
                  </a:moveTo>
                  <a:cubicBezTo>
                    <a:pt x="197" y="1"/>
                    <a:pt x="99" y="19"/>
                    <a:pt x="1" y="63"/>
                  </a:cubicBezTo>
                  <a:cubicBezTo>
                    <a:pt x="19" y="340"/>
                    <a:pt x="27" y="634"/>
                    <a:pt x="36" y="929"/>
                  </a:cubicBezTo>
                  <a:cubicBezTo>
                    <a:pt x="117" y="964"/>
                    <a:pt x="215" y="982"/>
                    <a:pt x="313" y="982"/>
                  </a:cubicBezTo>
                  <a:cubicBezTo>
                    <a:pt x="652" y="982"/>
                    <a:pt x="937" y="759"/>
                    <a:pt x="937" y="491"/>
                  </a:cubicBezTo>
                  <a:cubicBezTo>
                    <a:pt x="937" y="215"/>
                    <a:pt x="652" y="1"/>
                    <a:pt x="31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213;p32"/>
            <p:cNvSpPr/>
            <p:nvPr/>
          </p:nvSpPr>
          <p:spPr>
            <a:xfrm>
              <a:off x="5918608" y="3255657"/>
              <a:ext cx="481998" cy="360747"/>
            </a:xfrm>
            <a:custGeom>
              <a:avLst/>
              <a:gdLst/>
              <a:ahLst/>
              <a:cxnLst/>
              <a:rect l="l" t="t" r="r" b="b"/>
              <a:pathLst>
                <a:path w="2981" h="2231" extrusionOk="0">
                  <a:moveTo>
                    <a:pt x="2721" y="1"/>
                  </a:moveTo>
                  <a:cubicBezTo>
                    <a:pt x="1892" y="1"/>
                    <a:pt x="973" y="36"/>
                    <a:pt x="215" y="63"/>
                  </a:cubicBezTo>
                  <a:cubicBezTo>
                    <a:pt x="81" y="277"/>
                    <a:pt x="0" y="536"/>
                    <a:pt x="0" y="812"/>
                  </a:cubicBezTo>
                  <a:cubicBezTo>
                    <a:pt x="0" y="1589"/>
                    <a:pt x="670" y="2231"/>
                    <a:pt x="1490" y="2231"/>
                  </a:cubicBezTo>
                  <a:cubicBezTo>
                    <a:pt x="2320" y="2231"/>
                    <a:pt x="2980" y="1589"/>
                    <a:pt x="2980" y="812"/>
                  </a:cubicBezTo>
                  <a:cubicBezTo>
                    <a:pt x="2980" y="509"/>
                    <a:pt x="2882" y="233"/>
                    <a:pt x="272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214;p32"/>
            <p:cNvSpPr/>
            <p:nvPr/>
          </p:nvSpPr>
          <p:spPr>
            <a:xfrm>
              <a:off x="5392145" y="3945135"/>
              <a:ext cx="205023" cy="268580"/>
            </a:xfrm>
            <a:custGeom>
              <a:avLst/>
              <a:gdLst/>
              <a:ahLst/>
              <a:cxnLst/>
              <a:rect l="l" t="t" r="r" b="b"/>
              <a:pathLst>
                <a:path w="1268" h="1661" extrusionOk="0">
                  <a:moveTo>
                    <a:pt x="402" y="1"/>
                  </a:moveTo>
                  <a:cubicBezTo>
                    <a:pt x="259" y="1"/>
                    <a:pt x="116" y="37"/>
                    <a:pt x="0" y="99"/>
                  </a:cubicBezTo>
                  <a:cubicBezTo>
                    <a:pt x="18" y="607"/>
                    <a:pt x="45" y="1116"/>
                    <a:pt x="72" y="1589"/>
                  </a:cubicBezTo>
                  <a:cubicBezTo>
                    <a:pt x="170" y="1633"/>
                    <a:pt x="286" y="1660"/>
                    <a:pt x="402" y="1660"/>
                  </a:cubicBezTo>
                  <a:cubicBezTo>
                    <a:pt x="883" y="1660"/>
                    <a:pt x="1267" y="1285"/>
                    <a:pt x="1267" y="830"/>
                  </a:cubicBezTo>
                  <a:cubicBezTo>
                    <a:pt x="1267" y="367"/>
                    <a:pt x="883" y="1"/>
                    <a:pt x="40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215;p32"/>
            <p:cNvSpPr/>
            <p:nvPr/>
          </p:nvSpPr>
          <p:spPr>
            <a:xfrm>
              <a:off x="6062835" y="4160193"/>
              <a:ext cx="226689" cy="147792"/>
            </a:xfrm>
            <a:custGeom>
              <a:avLst/>
              <a:gdLst/>
              <a:ahLst/>
              <a:cxnLst/>
              <a:rect l="l" t="t" r="r" b="b"/>
              <a:pathLst>
                <a:path w="1402" h="914" extrusionOk="0">
                  <a:moveTo>
                    <a:pt x="696" y="0"/>
                  </a:moveTo>
                  <a:cubicBezTo>
                    <a:pt x="313" y="0"/>
                    <a:pt x="1" y="339"/>
                    <a:pt x="1" y="767"/>
                  </a:cubicBezTo>
                  <a:cubicBezTo>
                    <a:pt x="1" y="812"/>
                    <a:pt x="1" y="848"/>
                    <a:pt x="9" y="892"/>
                  </a:cubicBezTo>
                  <a:cubicBezTo>
                    <a:pt x="323" y="905"/>
                    <a:pt x="656" y="914"/>
                    <a:pt x="1000" y="914"/>
                  </a:cubicBezTo>
                  <a:cubicBezTo>
                    <a:pt x="1126" y="914"/>
                    <a:pt x="1254" y="912"/>
                    <a:pt x="1383" y="910"/>
                  </a:cubicBezTo>
                  <a:cubicBezTo>
                    <a:pt x="1392" y="865"/>
                    <a:pt x="1401" y="821"/>
                    <a:pt x="1401" y="767"/>
                  </a:cubicBezTo>
                  <a:cubicBezTo>
                    <a:pt x="1401" y="339"/>
                    <a:pt x="1089" y="0"/>
                    <a:pt x="69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216;p32"/>
            <p:cNvSpPr/>
            <p:nvPr/>
          </p:nvSpPr>
          <p:spPr>
            <a:xfrm>
              <a:off x="6540306" y="3487855"/>
              <a:ext cx="150210" cy="174795"/>
            </a:xfrm>
            <a:custGeom>
              <a:avLst/>
              <a:gdLst/>
              <a:ahLst/>
              <a:cxnLst/>
              <a:rect l="l" t="t" r="r" b="b"/>
              <a:pathLst>
                <a:path w="929" h="1081" extrusionOk="0">
                  <a:moveTo>
                    <a:pt x="464" y="1"/>
                  </a:moveTo>
                  <a:cubicBezTo>
                    <a:pt x="215" y="1"/>
                    <a:pt x="0" y="242"/>
                    <a:pt x="0" y="545"/>
                  </a:cubicBezTo>
                  <a:cubicBezTo>
                    <a:pt x="0" y="839"/>
                    <a:pt x="215" y="1080"/>
                    <a:pt x="464" y="1080"/>
                  </a:cubicBezTo>
                  <a:cubicBezTo>
                    <a:pt x="723" y="1080"/>
                    <a:pt x="928" y="839"/>
                    <a:pt x="928" y="545"/>
                  </a:cubicBezTo>
                  <a:cubicBezTo>
                    <a:pt x="928" y="242"/>
                    <a:pt x="723" y="1"/>
                    <a:pt x="464" y="1"/>
                  </a:cubicBezTo>
                  <a:close/>
                </a:path>
              </a:pathLst>
            </a:custGeom>
            <a:solidFill>
              <a:srgbClr val="FDE3A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217;p32"/>
            <p:cNvSpPr/>
            <p:nvPr/>
          </p:nvSpPr>
          <p:spPr>
            <a:xfrm>
              <a:off x="6905240" y="3571614"/>
              <a:ext cx="174625" cy="229449"/>
            </a:xfrm>
            <a:custGeom>
              <a:avLst/>
              <a:gdLst/>
              <a:ahLst/>
              <a:cxnLst/>
              <a:rect l="l" t="t" r="r" b="b"/>
              <a:pathLst>
                <a:path w="1080" h="1419" extrusionOk="0">
                  <a:moveTo>
                    <a:pt x="696" y="0"/>
                  </a:moveTo>
                  <a:cubicBezTo>
                    <a:pt x="313" y="0"/>
                    <a:pt x="0" y="321"/>
                    <a:pt x="0" y="705"/>
                  </a:cubicBezTo>
                  <a:cubicBezTo>
                    <a:pt x="0" y="1098"/>
                    <a:pt x="313" y="1419"/>
                    <a:pt x="696" y="1419"/>
                  </a:cubicBezTo>
                  <a:cubicBezTo>
                    <a:pt x="839" y="1419"/>
                    <a:pt x="973" y="1374"/>
                    <a:pt x="1080" y="1303"/>
                  </a:cubicBezTo>
                  <a:cubicBezTo>
                    <a:pt x="1071" y="1249"/>
                    <a:pt x="1062" y="1205"/>
                    <a:pt x="1053" y="1151"/>
                  </a:cubicBezTo>
                  <a:cubicBezTo>
                    <a:pt x="955" y="705"/>
                    <a:pt x="857" y="321"/>
                    <a:pt x="759" y="0"/>
                  </a:cubicBezTo>
                  <a:close/>
                </a:path>
              </a:pathLst>
            </a:custGeom>
            <a:solidFill>
              <a:srgbClr val="FDE3A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218;p32"/>
            <p:cNvSpPr/>
            <p:nvPr/>
          </p:nvSpPr>
          <p:spPr>
            <a:xfrm>
              <a:off x="4592912" y="1777419"/>
              <a:ext cx="168966" cy="191935"/>
            </a:xfrm>
            <a:custGeom>
              <a:avLst/>
              <a:gdLst/>
              <a:ahLst/>
              <a:cxnLst/>
              <a:rect l="l" t="t" r="r" b="b"/>
              <a:pathLst>
                <a:path w="1045" h="1187" extrusionOk="0">
                  <a:moveTo>
                    <a:pt x="526" y="1"/>
                  </a:moveTo>
                  <a:cubicBezTo>
                    <a:pt x="462" y="1"/>
                    <a:pt x="403" y="23"/>
                    <a:pt x="349" y="70"/>
                  </a:cubicBezTo>
                  <a:cubicBezTo>
                    <a:pt x="81" y="266"/>
                    <a:pt x="10" y="891"/>
                    <a:pt x="10" y="962"/>
                  </a:cubicBezTo>
                  <a:cubicBezTo>
                    <a:pt x="1" y="1016"/>
                    <a:pt x="37" y="1060"/>
                    <a:pt x="90" y="1069"/>
                  </a:cubicBezTo>
                  <a:lnTo>
                    <a:pt x="99" y="1069"/>
                  </a:lnTo>
                  <a:cubicBezTo>
                    <a:pt x="104" y="1070"/>
                    <a:pt x="108" y="1070"/>
                    <a:pt x="113" y="1070"/>
                  </a:cubicBezTo>
                  <a:cubicBezTo>
                    <a:pt x="160" y="1070"/>
                    <a:pt x="197" y="1029"/>
                    <a:pt x="197" y="980"/>
                  </a:cubicBezTo>
                  <a:cubicBezTo>
                    <a:pt x="224" y="748"/>
                    <a:pt x="322" y="338"/>
                    <a:pt x="465" y="222"/>
                  </a:cubicBezTo>
                  <a:cubicBezTo>
                    <a:pt x="492" y="195"/>
                    <a:pt x="527" y="195"/>
                    <a:pt x="554" y="195"/>
                  </a:cubicBezTo>
                  <a:cubicBezTo>
                    <a:pt x="741" y="231"/>
                    <a:pt x="750" y="739"/>
                    <a:pt x="688" y="1078"/>
                  </a:cubicBezTo>
                  <a:cubicBezTo>
                    <a:pt x="679" y="1132"/>
                    <a:pt x="724" y="1176"/>
                    <a:pt x="768" y="1185"/>
                  </a:cubicBezTo>
                  <a:lnTo>
                    <a:pt x="777" y="1185"/>
                  </a:lnTo>
                  <a:cubicBezTo>
                    <a:pt x="783" y="1186"/>
                    <a:pt x="788" y="1186"/>
                    <a:pt x="793" y="1186"/>
                  </a:cubicBezTo>
                  <a:cubicBezTo>
                    <a:pt x="839" y="1186"/>
                    <a:pt x="876" y="1153"/>
                    <a:pt x="884" y="1105"/>
                  </a:cubicBezTo>
                  <a:cubicBezTo>
                    <a:pt x="902" y="998"/>
                    <a:pt x="1045" y="79"/>
                    <a:pt x="590" y="8"/>
                  </a:cubicBezTo>
                  <a:cubicBezTo>
                    <a:pt x="568" y="3"/>
                    <a:pt x="547" y="1"/>
                    <a:pt x="52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219;p32"/>
            <p:cNvSpPr/>
            <p:nvPr/>
          </p:nvSpPr>
          <p:spPr>
            <a:xfrm>
              <a:off x="5110805" y="1821885"/>
              <a:ext cx="151665" cy="183527"/>
            </a:xfrm>
            <a:custGeom>
              <a:avLst/>
              <a:gdLst/>
              <a:ahLst/>
              <a:cxnLst/>
              <a:rect l="l" t="t" r="r" b="b"/>
              <a:pathLst>
                <a:path w="938" h="1135" extrusionOk="0">
                  <a:moveTo>
                    <a:pt x="491" y="0"/>
                  </a:moveTo>
                  <a:cubicBezTo>
                    <a:pt x="27" y="0"/>
                    <a:pt x="1" y="928"/>
                    <a:pt x="1" y="1035"/>
                  </a:cubicBezTo>
                  <a:cubicBezTo>
                    <a:pt x="1" y="1088"/>
                    <a:pt x="45" y="1133"/>
                    <a:pt x="90" y="1133"/>
                  </a:cubicBezTo>
                  <a:lnTo>
                    <a:pt x="99" y="1133"/>
                  </a:lnTo>
                  <a:cubicBezTo>
                    <a:pt x="152" y="1133"/>
                    <a:pt x="197" y="1088"/>
                    <a:pt x="197" y="1035"/>
                  </a:cubicBezTo>
                  <a:cubicBezTo>
                    <a:pt x="206" y="696"/>
                    <a:pt x="295" y="196"/>
                    <a:pt x="482" y="196"/>
                  </a:cubicBezTo>
                  <a:cubicBezTo>
                    <a:pt x="518" y="196"/>
                    <a:pt x="545" y="214"/>
                    <a:pt x="572" y="241"/>
                  </a:cubicBezTo>
                  <a:cubicBezTo>
                    <a:pt x="696" y="375"/>
                    <a:pt x="714" y="794"/>
                    <a:pt x="696" y="1035"/>
                  </a:cubicBezTo>
                  <a:cubicBezTo>
                    <a:pt x="696" y="1088"/>
                    <a:pt x="732" y="1133"/>
                    <a:pt x="786" y="1133"/>
                  </a:cubicBezTo>
                  <a:cubicBezTo>
                    <a:pt x="790" y="1134"/>
                    <a:pt x="795" y="1134"/>
                    <a:pt x="800" y="1134"/>
                  </a:cubicBezTo>
                  <a:cubicBezTo>
                    <a:pt x="848" y="1134"/>
                    <a:pt x="893" y="1093"/>
                    <a:pt x="893" y="1044"/>
                  </a:cubicBezTo>
                  <a:cubicBezTo>
                    <a:pt x="902" y="973"/>
                    <a:pt x="937" y="348"/>
                    <a:pt x="714" y="107"/>
                  </a:cubicBezTo>
                  <a:cubicBezTo>
                    <a:pt x="652" y="36"/>
                    <a:pt x="572" y="0"/>
                    <a:pt x="4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220;p32"/>
            <p:cNvSpPr/>
            <p:nvPr/>
          </p:nvSpPr>
          <p:spPr>
            <a:xfrm>
              <a:off x="5259398" y="1902087"/>
              <a:ext cx="471811" cy="302213"/>
            </a:xfrm>
            <a:custGeom>
              <a:avLst/>
              <a:gdLst/>
              <a:ahLst/>
              <a:cxnLst/>
              <a:rect l="l" t="t" r="r" b="b"/>
              <a:pathLst>
                <a:path w="2918" h="1869" extrusionOk="0">
                  <a:moveTo>
                    <a:pt x="2802" y="0"/>
                  </a:moveTo>
                  <a:cubicBezTo>
                    <a:pt x="2787" y="0"/>
                    <a:pt x="2771" y="4"/>
                    <a:pt x="2757" y="13"/>
                  </a:cubicBezTo>
                  <a:cubicBezTo>
                    <a:pt x="1749" y="655"/>
                    <a:pt x="224" y="1609"/>
                    <a:pt x="81" y="1681"/>
                  </a:cubicBezTo>
                  <a:cubicBezTo>
                    <a:pt x="54" y="1690"/>
                    <a:pt x="36" y="1708"/>
                    <a:pt x="18" y="1725"/>
                  </a:cubicBezTo>
                  <a:cubicBezTo>
                    <a:pt x="1" y="1779"/>
                    <a:pt x="18" y="1833"/>
                    <a:pt x="63" y="1859"/>
                  </a:cubicBezTo>
                  <a:cubicBezTo>
                    <a:pt x="72" y="1868"/>
                    <a:pt x="81" y="1868"/>
                    <a:pt x="90" y="1868"/>
                  </a:cubicBezTo>
                  <a:cubicBezTo>
                    <a:pt x="179" y="1868"/>
                    <a:pt x="482" y="1681"/>
                    <a:pt x="2855" y="182"/>
                  </a:cubicBezTo>
                  <a:cubicBezTo>
                    <a:pt x="2900" y="155"/>
                    <a:pt x="2918" y="93"/>
                    <a:pt x="2891" y="48"/>
                  </a:cubicBezTo>
                  <a:cubicBezTo>
                    <a:pt x="2867" y="18"/>
                    <a:pt x="2834" y="0"/>
                    <a:pt x="28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221;p32"/>
            <p:cNvSpPr/>
            <p:nvPr/>
          </p:nvSpPr>
          <p:spPr>
            <a:xfrm>
              <a:off x="5283975" y="2291455"/>
              <a:ext cx="441414" cy="256129"/>
            </a:xfrm>
            <a:custGeom>
              <a:avLst/>
              <a:gdLst/>
              <a:ahLst/>
              <a:cxnLst/>
              <a:rect l="l" t="t" r="r" b="b"/>
              <a:pathLst>
                <a:path w="2730" h="1584" extrusionOk="0">
                  <a:moveTo>
                    <a:pt x="2616" y="1"/>
                  </a:moveTo>
                  <a:cubicBezTo>
                    <a:pt x="2600" y="1"/>
                    <a:pt x="2584" y="5"/>
                    <a:pt x="2569" y="13"/>
                  </a:cubicBezTo>
                  <a:cubicBezTo>
                    <a:pt x="1686" y="522"/>
                    <a:pt x="250" y="1334"/>
                    <a:pt x="89" y="1387"/>
                  </a:cubicBezTo>
                  <a:cubicBezTo>
                    <a:pt x="54" y="1387"/>
                    <a:pt x="18" y="1423"/>
                    <a:pt x="9" y="1467"/>
                  </a:cubicBezTo>
                  <a:cubicBezTo>
                    <a:pt x="0" y="1521"/>
                    <a:pt x="36" y="1566"/>
                    <a:pt x="89" y="1574"/>
                  </a:cubicBezTo>
                  <a:cubicBezTo>
                    <a:pt x="89" y="1583"/>
                    <a:pt x="98" y="1583"/>
                    <a:pt x="98" y="1583"/>
                  </a:cubicBezTo>
                  <a:cubicBezTo>
                    <a:pt x="161" y="1583"/>
                    <a:pt x="402" y="1485"/>
                    <a:pt x="2668" y="183"/>
                  </a:cubicBezTo>
                  <a:cubicBezTo>
                    <a:pt x="2712" y="156"/>
                    <a:pt x="2730" y="94"/>
                    <a:pt x="2703" y="49"/>
                  </a:cubicBezTo>
                  <a:cubicBezTo>
                    <a:pt x="2685" y="19"/>
                    <a:pt x="2650" y="1"/>
                    <a:pt x="261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222;p32"/>
            <p:cNvSpPr/>
            <p:nvPr/>
          </p:nvSpPr>
          <p:spPr>
            <a:xfrm>
              <a:off x="4396782" y="1976792"/>
              <a:ext cx="114153" cy="124992"/>
            </a:xfrm>
            <a:custGeom>
              <a:avLst/>
              <a:gdLst/>
              <a:ahLst/>
              <a:cxnLst/>
              <a:rect l="l" t="t" r="r" b="b"/>
              <a:pathLst>
                <a:path w="706" h="773" extrusionOk="0">
                  <a:moveTo>
                    <a:pt x="103" y="1"/>
                  </a:moveTo>
                  <a:cubicBezTo>
                    <a:pt x="82" y="1"/>
                    <a:pt x="61" y="8"/>
                    <a:pt x="45" y="23"/>
                  </a:cubicBezTo>
                  <a:cubicBezTo>
                    <a:pt x="1" y="59"/>
                    <a:pt x="1" y="122"/>
                    <a:pt x="27" y="166"/>
                  </a:cubicBezTo>
                  <a:lnTo>
                    <a:pt x="518" y="737"/>
                  </a:lnTo>
                  <a:cubicBezTo>
                    <a:pt x="545" y="764"/>
                    <a:pt x="572" y="773"/>
                    <a:pt x="598" y="773"/>
                  </a:cubicBezTo>
                  <a:cubicBezTo>
                    <a:pt x="616" y="773"/>
                    <a:pt x="643" y="764"/>
                    <a:pt x="661" y="755"/>
                  </a:cubicBezTo>
                  <a:cubicBezTo>
                    <a:pt x="697" y="719"/>
                    <a:pt x="705" y="657"/>
                    <a:pt x="670" y="612"/>
                  </a:cubicBezTo>
                  <a:lnTo>
                    <a:pt x="179" y="32"/>
                  </a:lnTo>
                  <a:cubicBezTo>
                    <a:pt x="159" y="12"/>
                    <a:pt x="131" y="1"/>
                    <a:pt x="10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223;p32"/>
            <p:cNvSpPr/>
            <p:nvPr/>
          </p:nvSpPr>
          <p:spPr>
            <a:xfrm>
              <a:off x="4414083" y="2064108"/>
              <a:ext cx="906111" cy="671206"/>
            </a:xfrm>
            <a:custGeom>
              <a:avLst/>
              <a:gdLst/>
              <a:ahLst/>
              <a:cxnLst/>
              <a:rect l="l" t="t" r="r" b="b"/>
              <a:pathLst>
                <a:path w="5604" h="4151" extrusionOk="0">
                  <a:moveTo>
                    <a:pt x="1910" y="1"/>
                  </a:moveTo>
                  <a:cubicBezTo>
                    <a:pt x="1062" y="1"/>
                    <a:pt x="643" y="117"/>
                    <a:pt x="491" y="135"/>
                  </a:cubicBezTo>
                  <a:cubicBezTo>
                    <a:pt x="402" y="144"/>
                    <a:pt x="304" y="411"/>
                    <a:pt x="215" y="741"/>
                  </a:cubicBezTo>
                  <a:cubicBezTo>
                    <a:pt x="161" y="946"/>
                    <a:pt x="117" y="1170"/>
                    <a:pt x="81" y="1375"/>
                  </a:cubicBezTo>
                  <a:cubicBezTo>
                    <a:pt x="28" y="1651"/>
                    <a:pt x="1" y="1874"/>
                    <a:pt x="10" y="1955"/>
                  </a:cubicBezTo>
                  <a:cubicBezTo>
                    <a:pt x="19" y="2008"/>
                    <a:pt x="28" y="2071"/>
                    <a:pt x="45" y="2133"/>
                  </a:cubicBezTo>
                  <a:cubicBezTo>
                    <a:pt x="90" y="2294"/>
                    <a:pt x="161" y="2472"/>
                    <a:pt x="259" y="2650"/>
                  </a:cubicBezTo>
                  <a:cubicBezTo>
                    <a:pt x="322" y="2749"/>
                    <a:pt x="393" y="2856"/>
                    <a:pt x="465" y="2963"/>
                  </a:cubicBezTo>
                  <a:cubicBezTo>
                    <a:pt x="625" y="3168"/>
                    <a:pt x="813" y="3373"/>
                    <a:pt x="1045" y="3551"/>
                  </a:cubicBezTo>
                  <a:cubicBezTo>
                    <a:pt x="1473" y="3881"/>
                    <a:pt x="2017" y="4131"/>
                    <a:pt x="2650" y="4149"/>
                  </a:cubicBezTo>
                  <a:cubicBezTo>
                    <a:pt x="2692" y="4150"/>
                    <a:pt x="2733" y="4151"/>
                    <a:pt x="2774" y="4151"/>
                  </a:cubicBezTo>
                  <a:cubicBezTo>
                    <a:pt x="3417" y="4151"/>
                    <a:pt x="3973" y="4022"/>
                    <a:pt x="4426" y="3846"/>
                  </a:cubicBezTo>
                  <a:cubicBezTo>
                    <a:pt x="4747" y="3721"/>
                    <a:pt x="5014" y="3569"/>
                    <a:pt x="5202" y="3418"/>
                  </a:cubicBezTo>
                  <a:cubicBezTo>
                    <a:pt x="5211" y="3418"/>
                    <a:pt x="5211" y="3418"/>
                    <a:pt x="5220" y="3409"/>
                  </a:cubicBezTo>
                  <a:cubicBezTo>
                    <a:pt x="5380" y="3284"/>
                    <a:pt x="5487" y="3168"/>
                    <a:pt x="5541" y="3061"/>
                  </a:cubicBezTo>
                  <a:cubicBezTo>
                    <a:pt x="5541" y="3061"/>
                    <a:pt x="5541" y="3052"/>
                    <a:pt x="5541" y="3043"/>
                  </a:cubicBezTo>
                  <a:cubicBezTo>
                    <a:pt x="5594" y="2927"/>
                    <a:pt x="5603" y="2722"/>
                    <a:pt x="5594" y="2472"/>
                  </a:cubicBezTo>
                  <a:cubicBezTo>
                    <a:pt x="5576" y="2258"/>
                    <a:pt x="5550" y="2017"/>
                    <a:pt x="5514" y="1785"/>
                  </a:cubicBezTo>
                  <a:cubicBezTo>
                    <a:pt x="5478" y="1562"/>
                    <a:pt x="5443" y="1339"/>
                    <a:pt x="5407" y="1161"/>
                  </a:cubicBezTo>
                  <a:cubicBezTo>
                    <a:pt x="5371" y="955"/>
                    <a:pt x="5344" y="804"/>
                    <a:pt x="5336" y="768"/>
                  </a:cubicBezTo>
                  <a:cubicBezTo>
                    <a:pt x="5318" y="652"/>
                    <a:pt x="4791" y="233"/>
                    <a:pt x="3114" y="63"/>
                  </a:cubicBezTo>
                  <a:cubicBezTo>
                    <a:pt x="2641" y="19"/>
                    <a:pt x="2240" y="1"/>
                    <a:pt x="191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224;p32"/>
            <p:cNvSpPr/>
            <p:nvPr/>
          </p:nvSpPr>
          <p:spPr>
            <a:xfrm>
              <a:off x="4427179" y="2154821"/>
              <a:ext cx="878462" cy="198079"/>
            </a:xfrm>
            <a:custGeom>
              <a:avLst/>
              <a:gdLst/>
              <a:ahLst/>
              <a:cxnLst/>
              <a:rect l="l" t="t" r="r" b="b"/>
              <a:pathLst>
                <a:path w="5433" h="1225" extrusionOk="0">
                  <a:moveTo>
                    <a:pt x="1697" y="0"/>
                  </a:moveTo>
                  <a:cubicBezTo>
                    <a:pt x="916" y="0"/>
                    <a:pt x="392" y="114"/>
                    <a:pt x="134" y="180"/>
                  </a:cubicBezTo>
                  <a:cubicBezTo>
                    <a:pt x="80" y="385"/>
                    <a:pt x="36" y="609"/>
                    <a:pt x="0" y="814"/>
                  </a:cubicBezTo>
                  <a:cubicBezTo>
                    <a:pt x="495" y="722"/>
                    <a:pt x="1023" y="680"/>
                    <a:pt x="1553" y="680"/>
                  </a:cubicBezTo>
                  <a:cubicBezTo>
                    <a:pt x="1693" y="680"/>
                    <a:pt x="1832" y="683"/>
                    <a:pt x="1972" y="689"/>
                  </a:cubicBezTo>
                  <a:cubicBezTo>
                    <a:pt x="3345" y="742"/>
                    <a:pt x="4675" y="1028"/>
                    <a:pt x="5433" y="1224"/>
                  </a:cubicBezTo>
                  <a:cubicBezTo>
                    <a:pt x="5397" y="1001"/>
                    <a:pt x="5362" y="778"/>
                    <a:pt x="5326" y="600"/>
                  </a:cubicBezTo>
                  <a:cubicBezTo>
                    <a:pt x="4844" y="439"/>
                    <a:pt x="4122" y="252"/>
                    <a:pt x="3149" y="109"/>
                  </a:cubicBezTo>
                  <a:cubicBezTo>
                    <a:pt x="2667" y="38"/>
                    <a:pt x="2239" y="11"/>
                    <a:pt x="1865" y="2"/>
                  </a:cubicBezTo>
                  <a:cubicBezTo>
                    <a:pt x="1807" y="1"/>
                    <a:pt x="1751" y="0"/>
                    <a:pt x="169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225;p32"/>
            <p:cNvSpPr/>
            <p:nvPr/>
          </p:nvSpPr>
          <p:spPr>
            <a:xfrm>
              <a:off x="4421359" y="2363087"/>
              <a:ext cx="898835" cy="193067"/>
            </a:xfrm>
            <a:custGeom>
              <a:avLst/>
              <a:gdLst/>
              <a:ahLst/>
              <a:cxnLst/>
              <a:rect l="l" t="t" r="r" b="b"/>
              <a:pathLst>
                <a:path w="5559" h="1194" extrusionOk="0">
                  <a:moveTo>
                    <a:pt x="1827" y="1"/>
                  </a:moveTo>
                  <a:cubicBezTo>
                    <a:pt x="677" y="1"/>
                    <a:pt x="99" y="230"/>
                    <a:pt x="99" y="230"/>
                  </a:cubicBezTo>
                  <a:cubicBezTo>
                    <a:pt x="99" y="230"/>
                    <a:pt x="63" y="248"/>
                    <a:pt x="0" y="284"/>
                  </a:cubicBezTo>
                  <a:cubicBezTo>
                    <a:pt x="45" y="445"/>
                    <a:pt x="116" y="623"/>
                    <a:pt x="214" y="801"/>
                  </a:cubicBezTo>
                  <a:cubicBezTo>
                    <a:pt x="688" y="716"/>
                    <a:pt x="1184" y="678"/>
                    <a:pt x="1681" y="678"/>
                  </a:cubicBezTo>
                  <a:cubicBezTo>
                    <a:pt x="1960" y="678"/>
                    <a:pt x="2240" y="690"/>
                    <a:pt x="2516" y="712"/>
                  </a:cubicBezTo>
                  <a:cubicBezTo>
                    <a:pt x="3694" y="792"/>
                    <a:pt x="4800" y="1024"/>
                    <a:pt x="5496" y="1194"/>
                  </a:cubicBezTo>
                  <a:cubicBezTo>
                    <a:pt x="5549" y="1078"/>
                    <a:pt x="5558" y="873"/>
                    <a:pt x="5549" y="623"/>
                  </a:cubicBezTo>
                  <a:cubicBezTo>
                    <a:pt x="5050" y="453"/>
                    <a:pt x="4318" y="248"/>
                    <a:pt x="3301" y="106"/>
                  </a:cubicBezTo>
                  <a:cubicBezTo>
                    <a:pt x="2891" y="43"/>
                    <a:pt x="2516" y="16"/>
                    <a:pt x="2177" y="7"/>
                  </a:cubicBezTo>
                  <a:cubicBezTo>
                    <a:pt x="2055" y="3"/>
                    <a:pt x="1938" y="1"/>
                    <a:pt x="1827"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226;p32"/>
            <p:cNvSpPr/>
            <p:nvPr/>
          </p:nvSpPr>
          <p:spPr>
            <a:xfrm>
              <a:off x="4489107" y="2525755"/>
              <a:ext cx="768998" cy="160242"/>
            </a:xfrm>
            <a:custGeom>
              <a:avLst/>
              <a:gdLst/>
              <a:ahLst/>
              <a:cxnLst/>
              <a:rect l="l" t="t" r="r" b="b"/>
              <a:pathLst>
                <a:path w="4756" h="991" extrusionOk="0">
                  <a:moveTo>
                    <a:pt x="1246" y="1"/>
                  </a:moveTo>
                  <a:cubicBezTo>
                    <a:pt x="707" y="1"/>
                    <a:pt x="293" y="53"/>
                    <a:pt x="1" y="108"/>
                  </a:cubicBezTo>
                  <a:cubicBezTo>
                    <a:pt x="161" y="313"/>
                    <a:pt x="349" y="518"/>
                    <a:pt x="581" y="696"/>
                  </a:cubicBezTo>
                  <a:cubicBezTo>
                    <a:pt x="750" y="687"/>
                    <a:pt x="921" y="683"/>
                    <a:pt x="1093" y="683"/>
                  </a:cubicBezTo>
                  <a:cubicBezTo>
                    <a:pt x="2110" y="683"/>
                    <a:pt x="3137" y="830"/>
                    <a:pt x="3962" y="991"/>
                  </a:cubicBezTo>
                  <a:cubicBezTo>
                    <a:pt x="4283" y="866"/>
                    <a:pt x="4550" y="714"/>
                    <a:pt x="4738" y="563"/>
                  </a:cubicBezTo>
                  <a:cubicBezTo>
                    <a:pt x="4747" y="563"/>
                    <a:pt x="4747" y="563"/>
                    <a:pt x="4756" y="554"/>
                  </a:cubicBezTo>
                  <a:cubicBezTo>
                    <a:pt x="4274" y="402"/>
                    <a:pt x="3596" y="233"/>
                    <a:pt x="2713" y="108"/>
                  </a:cubicBezTo>
                  <a:cubicBezTo>
                    <a:pt x="2597" y="90"/>
                    <a:pt x="2490" y="81"/>
                    <a:pt x="2392" y="72"/>
                  </a:cubicBezTo>
                  <a:cubicBezTo>
                    <a:pt x="1961" y="21"/>
                    <a:pt x="1580" y="1"/>
                    <a:pt x="124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227;p32"/>
            <p:cNvSpPr/>
            <p:nvPr/>
          </p:nvSpPr>
          <p:spPr>
            <a:xfrm>
              <a:off x="5714394" y="3255657"/>
              <a:ext cx="1420285" cy="1350336"/>
            </a:xfrm>
            <a:custGeom>
              <a:avLst/>
              <a:gdLst/>
              <a:ahLst/>
              <a:cxnLst/>
              <a:rect l="l" t="t" r="r" b="b"/>
              <a:pathLst>
                <a:path w="8784" h="8351" extrusionOk="0">
                  <a:moveTo>
                    <a:pt x="3984" y="1"/>
                  </a:moveTo>
                  <a:cubicBezTo>
                    <a:pt x="3155" y="1"/>
                    <a:pt x="2236" y="36"/>
                    <a:pt x="1478" y="63"/>
                  </a:cubicBezTo>
                  <a:cubicBezTo>
                    <a:pt x="782" y="99"/>
                    <a:pt x="229" y="125"/>
                    <a:pt x="32" y="143"/>
                  </a:cubicBezTo>
                  <a:cubicBezTo>
                    <a:pt x="1" y="537"/>
                    <a:pt x="81" y="639"/>
                    <a:pt x="1205" y="639"/>
                  </a:cubicBezTo>
                  <a:cubicBezTo>
                    <a:pt x="1354" y="639"/>
                    <a:pt x="1522" y="637"/>
                    <a:pt x="1709" y="634"/>
                  </a:cubicBezTo>
                  <a:cubicBezTo>
                    <a:pt x="1942" y="631"/>
                    <a:pt x="2188" y="627"/>
                    <a:pt x="2441" y="627"/>
                  </a:cubicBezTo>
                  <a:cubicBezTo>
                    <a:pt x="4184" y="627"/>
                    <a:pt x="6282" y="782"/>
                    <a:pt x="7053" y="2106"/>
                  </a:cubicBezTo>
                  <a:cubicBezTo>
                    <a:pt x="7669" y="3176"/>
                    <a:pt x="7936" y="5808"/>
                    <a:pt x="8043" y="7334"/>
                  </a:cubicBezTo>
                  <a:cubicBezTo>
                    <a:pt x="8070" y="7798"/>
                    <a:pt x="8088" y="8163"/>
                    <a:pt x="8097" y="8351"/>
                  </a:cubicBezTo>
                  <a:cubicBezTo>
                    <a:pt x="8329" y="8333"/>
                    <a:pt x="8534" y="8261"/>
                    <a:pt x="8570" y="8110"/>
                  </a:cubicBezTo>
                  <a:cubicBezTo>
                    <a:pt x="8588" y="8012"/>
                    <a:pt x="8641" y="7717"/>
                    <a:pt x="8686" y="7253"/>
                  </a:cubicBezTo>
                  <a:cubicBezTo>
                    <a:pt x="8757" y="6397"/>
                    <a:pt x="8784" y="4970"/>
                    <a:pt x="8445" y="3257"/>
                  </a:cubicBezTo>
                  <a:cubicBezTo>
                    <a:pt x="8436" y="3203"/>
                    <a:pt x="8427" y="3159"/>
                    <a:pt x="8418" y="3105"/>
                  </a:cubicBezTo>
                  <a:cubicBezTo>
                    <a:pt x="8320" y="2659"/>
                    <a:pt x="8222" y="2275"/>
                    <a:pt x="8124" y="1954"/>
                  </a:cubicBezTo>
                  <a:cubicBezTo>
                    <a:pt x="7606" y="366"/>
                    <a:pt x="6946" y="259"/>
                    <a:pt x="5751" y="81"/>
                  </a:cubicBezTo>
                  <a:cubicBezTo>
                    <a:pt x="5349" y="18"/>
                    <a:pt x="4698" y="1"/>
                    <a:pt x="3984" y="1"/>
                  </a:cubicBezTo>
                  <a:close/>
                </a:path>
              </a:pathLst>
            </a:custGeom>
            <a:solidFill>
              <a:srgbClr val="78433F">
                <a:alpha val="120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228;p32"/>
            <p:cNvSpPr/>
            <p:nvPr/>
          </p:nvSpPr>
          <p:spPr>
            <a:xfrm>
              <a:off x="4414083" y="2064108"/>
              <a:ext cx="841111" cy="671206"/>
            </a:xfrm>
            <a:custGeom>
              <a:avLst/>
              <a:gdLst/>
              <a:ahLst/>
              <a:cxnLst/>
              <a:rect l="l" t="t" r="r" b="b"/>
              <a:pathLst>
                <a:path w="5202" h="4151" extrusionOk="0">
                  <a:moveTo>
                    <a:pt x="1910" y="1"/>
                  </a:moveTo>
                  <a:cubicBezTo>
                    <a:pt x="1062" y="1"/>
                    <a:pt x="643" y="117"/>
                    <a:pt x="491" y="135"/>
                  </a:cubicBezTo>
                  <a:cubicBezTo>
                    <a:pt x="402" y="144"/>
                    <a:pt x="304" y="411"/>
                    <a:pt x="215" y="741"/>
                  </a:cubicBezTo>
                  <a:cubicBezTo>
                    <a:pt x="161" y="946"/>
                    <a:pt x="117" y="1170"/>
                    <a:pt x="81" y="1375"/>
                  </a:cubicBezTo>
                  <a:cubicBezTo>
                    <a:pt x="28" y="1651"/>
                    <a:pt x="1" y="1874"/>
                    <a:pt x="10" y="1955"/>
                  </a:cubicBezTo>
                  <a:cubicBezTo>
                    <a:pt x="19" y="2008"/>
                    <a:pt x="28" y="2071"/>
                    <a:pt x="45" y="2133"/>
                  </a:cubicBezTo>
                  <a:cubicBezTo>
                    <a:pt x="90" y="2294"/>
                    <a:pt x="161" y="2472"/>
                    <a:pt x="259" y="2650"/>
                  </a:cubicBezTo>
                  <a:cubicBezTo>
                    <a:pt x="322" y="2757"/>
                    <a:pt x="393" y="2856"/>
                    <a:pt x="465" y="2963"/>
                  </a:cubicBezTo>
                  <a:cubicBezTo>
                    <a:pt x="625" y="3168"/>
                    <a:pt x="813" y="3373"/>
                    <a:pt x="1045" y="3551"/>
                  </a:cubicBezTo>
                  <a:cubicBezTo>
                    <a:pt x="1473" y="3881"/>
                    <a:pt x="2017" y="4131"/>
                    <a:pt x="2650" y="4149"/>
                  </a:cubicBezTo>
                  <a:cubicBezTo>
                    <a:pt x="2692" y="4150"/>
                    <a:pt x="2733" y="4151"/>
                    <a:pt x="2774" y="4151"/>
                  </a:cubicBezTo>
                  <a:cubicBezTo>
                    <a:pt x="3417" y="4151"/>
                    <a:pt x="3973" y="4022"/>
                    <a:pt x="4426" y="3846"/>
                  </a:cubicBezTo>
                  <a:cubicBezTo>
                    <a:pt x="4747" y="3721"/>
                    <a:pt x="5014" y="3569"/>
                    <a:pt x="5202" y="3418"/>
                  </a:cubicBezTo>
                  <a:lnTo>
                    <a:pt x="5202" y="3418"/>
                  </a:lnTo>
                  <a:cubicBezTo>
                    <a:pt x="4892" y="3494"/>
                    <a:pt x="4611" y="3529"/>
                    <a:pt x="4356" y="3529"/>
                  </a:cubicBezTo>
                  <a:cubicBezTo>
                    <a:pt x="3689" y="3529"/>
                    <a:pt x="3204" y="3289"/>
                    <a:pt x="2856" y="2927"/>
                  </a:cubicBezTo>
                  <a:cubicBezTo>
                    <a:pt x="2748" y="2811"/>
                    <a:pt x="2650" y="2686"/>
                    <a:pt x="2561" y="2561"/>
                  </a:cubicBezTo>
                  <a:cubicBezTo>
                    <a:pt x="2418" y="2338"/>
                    <a:pt x="2311" y="2097"/>
                    <a:pt x="2222" y="1856"/>
                  </a:cubicBezTo>
                  <a:cubicBezTo>
                    <a:pt x="2151" y="1651"/>
                    <a:pt x="2097" y="1446"/>
                    <a:pt x="2053" y="1250"/>
                  </a:cubicBezTo>
                  <a:cubicBezTo>
                    <a:pt x="2008" y="1009"/>
                    <a:pt x="1972" y="777"/>
                    <a:pt x="1946" y="563"/>
                  </a:cubicBezTo>
                  <a:cubicBezTo>
                    <a:pt x="1928" y="349"/>
                    <a:pt x="1910" y="153"/>
                    <a:pt x="1910" y="1"/>
                  </a:cubicBezTo>
                  <a:close/>
                </a:path>
              </a:pathLst>
            </a:custGeom>
            <a:solidFill>
              <a:srgbClr val="78433F">
                <a:alpha val="120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5" name="Google Shape;1231;p32"/>
          <p:cNvGrpSpPr/>
          <p:nvPr/>
        </p:nvGrpSpPr>
        <p:grpSpPr>
          <a:xfrm>
            <a:off x="6381911" y="5365149"/>
            <a:ext cx="927628" cy="455710"/>
            <a:chOff x="4199362" y="3307235"/>
            <a:chExt cx="1402507" cy="1492363"/>
          </a:xfrm>
        </p:grpSpPr>
        <p:sp>
          <p:nvSpPr>
            <p:cNvPr id="46" name="Google Shape;1232;p32"/>
            <p:cNvSpPr/>
            <p:nvPr/>
          </p:nvSpPr>
          <p:spPr>
            <a:xfrm>
              <a:off x="4385759" y="4688836"/>
              <a:ext cx="990660" cy="110763"/>
            </a:xfrm>
            <a:custGeom>
              <a:avLst/>
              <a:gdLst/>
              <a:ahLst/>
              <a:cxnLst/>
              <a:rect l="l" t="t" r="r" b="b"/>
              <a:pathLst>
                <a:path w="10858" h="1214" extrusionOk="0">
                  <a:moveTo>
                    <a:pt x="5425" y="1"/>
                  </a:moveTo>
                  <a:cubicBezTo>
                    <a:pt x="2436" y="1"/>
                    <a:pt x="1" y="277"/>
                    <a:pt x="1" y="607"/>
                  </a:cubicBezTo>
                  <a:cubicBezTo>
                    <a:pt x="1" y="946"/>
                    <a:pt x="2436" y="1214"/>
                    <a:pt x="5425" y="1214"/>
                  </a:cubicBezTo>
                  <a:cubicBezTo>
                    <a:pt x="8422" y="1214"/>
                    <a:pt x="10858" y="946"/>
                    <a:pt x="10858" y="607"/>
                  </a:cubicBezTo>
                  <a:cubicBezTo>
                    <a:pt x="10858" y="277"/>
                    <a:pt x="8422" y="1"/>
                    <a:pt x="5425" y="1"/>
                  </a:cubicBezTo>
                  <a:close/>
                </a:path>
              </a:pathLst>
            </a:custGeom>
            <a:solidFill>
              <a:srgbClr val="7F3DEC">
                <a:alpha val="1652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233;p32"/>
            <p:cNvSpPr/>
            <p:nvPr/>
          </p:nvSpPr>
          <p:spPr>
            <a:xfrm>
              <a:off x="4199362" y="3327946"/>
              <a:ext cx="1402507" cy="1422762"/>
            </a:xfrm>
            <a:custGeom>
              <a:avLst/>
              <a:gdLst/>
              <a:ahLst/>
              <a:cxnLst/>
              <a:rect l="l" t="t" r="r" b="b"/>
              <a:pathLst>
                <a:path w="15372" h="15594" extrusionOk="0">
                  <a:moveTo>
                    <a:pt x="7512" y="1"/>
                  </a:moveTo>
                  <a:cubicBezTo>
                    <a:pt x="5657" y="1"/>
                    <a:pt x="3873" y="830"/>
                    <a:pt x="2044" y="4925"/>
                  </a:cubicBezTo>
                  <a:cubicBezTo>
                    <a:pt x="241" y="8942"/>
                    <a:pt x="1" y="15593"/>
                    <a:pt x="7250" y="15593"/>
                  </a:cubicBezTo>
                  <a:cubicBezTo>
                    <a:pt x="7391" y="15593"/>
                    <a:pt x="7535" y="15591"/>
                    <a:pt x="7682" y="15586"/>
                  </a:cubicBezTo>
                  <a:cubicBezTo>
                    <a:pt x="15372" y="15327"/>
                    <a:pt x="13918" y="8208"/>
                    <a:pt x="13249" y="5665"/>
                  </a:cubicBezTo>
                  <a:cubicBezTo>
                    <a:pt x="12588" y="3114"/>
                    <a:pt x="10893" y="1"/>
                    <a:pt x="7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234;p32"/>
            <p:cNvSpPr/>
            <p:nvPr/>
          </p:nvSpPr>
          <p:spPr>
            <a:xfrm>
              <a:off x="4362949" y="3406775"/>
              <a:ext cx="1085912" cy="1300412"/>
            </a:xfrm>
            <a:custGeom>
              <a:avLst/>
              <a:gdLst/>
              <a:ahLst/>
              <a:cxnLst/>
              <a:rect l="l" t="t" r="r" b="b"/>
              <a:pathLst>
                <a:path w="11902" h="14253" extrusionOk="0">
                  <a:moveTo>
                    <a:pt x="5750" y="0"/>
                  </a:moveTo>
                  <a:cubicBezTo>
                    <a:pt x="3105" y="0"/>
                    <a:pt x="2071" y="1742"/>
                    <a:pt x="2071" y="1742"/>
                  </a:cubicBezTo>
                  <a:cubicBezTo>
                    <a:pt x="2008" y="1777"/>
                    <a:pt x="554" y="3606"/>
                    <a:pt x="295" y="6514"/>
                  </a:cubicBezTo>
                  <a:cubicBezTo>
                    <a:pt x="1" y="9833"/>
                    <a:pt x="260" y="12723"/>
                    <a:pt x="2927" y="13722"/>
                  </a:cubicBezTo>
                  <a:cubicBezTo>
                    <a:pt x="3924" y="14099"/>
                    <a:pt x="4920" y="14253"/>
                    <a:pt x="5844" y="14253"/>
                  </a:cubicBezTo>
                  <a:cubicBezTo>
                    <a:pt x="7391" y="14253"/>
                    <a:pt x="8736" y="13822"/>
                    <a:pt x="9546" y="13285"/>
                  </a:cubicBezTo>
                  <a:cubicBezTo>
                    <a:pt x="10840" y="12429"/>
                    <a:pt x="11902" y="9637"/>
                    <a:pt x="11224" y="5613"/>
                  </a:cubicBezTo>
                  <a:cubicBezTo>
                    <a:pt x="10608" y="1956"/>
                    <a:pt x="8797" y="64"/>
                    <a:pt x="5889" y="2"/>
                  </a:cubicBezTo>
                  <a:cubicBezTo>
                    <a:pt x="5842" y="1"/>
                    <a:pt x="5796" y="0"/>
                    <a:pt x="575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235;p32"/>
            <p:cNvSpPr/>
            <p:nvPr/>
          </p:nvSpPr>
          <p:spPr>
            <a:xfrm>
              <a:off x="4309302" y="4242779"/>
              <a:ext cx="35856" cy="11496"/>
            </a:xfrm>
            <a:custGeom>
              <a:avLst/>
              <a:gdLst/>
              <a:ahLst/>
              <a:cxnLst/>
              <a:rect l="l" t="t" r="r" b="b"/>
              <a:pathLst>
                <a:path w="393" h="126" extrusionOk="0">
                  <a:moveTo>
                    <a:pt x="63" y="1"/>
                  </a:moveTo>
                  <a:cubicBezTo>
                    <a:pt x="27" y="1"/>
                    <a:pt x="0" y="28"/>
                    <a:pt x="0" y="63"/>
                  </a:cubicBezTo>
                  <a:cubicBezTo>
                    <a:pt x="0" y="99"/>
                    <a:pt x="27" y="126"/>
                    <a:pt x="63" y="126"/>
                  </a:cubicBezTo>
                  <a:lnTo>
                    <a:pt x="330" y="126"/>
                  </a:lnTo>
                  <a:cubicBezTo>
                    <a:pt x="366" y="126"/>
                    <a:pt x="393" y="99"/>
                    <a:pt x="393" y="63"/>
                  </a:cubicBezTo>
                  <a:cubicBezTo>
                    <a:pt x="393" y="28"/>
                    <a:pt x="366" y="1"/>
                    <a:pt x="3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236;p32"/>
            <p:cNvSpPr/>
            <p:nvPr/>
          </p:nvSpPr>
          <p:spPr>
            <a:xfrm>
              <a:off x="4310944" y="4182562"/>
              <a:ext cx="34214" cy="11496"/>
            </a:xfrm>
            <a:custGeom>
              <a:avLst/>
              <a:gdLst/>
              <a:ahLst/>
              <a:cxnLst/>
              <a:rect l="l" t="t" r="r" b="b"/>
              <a:pathLst>
                <a:path w="375" h="126" extrusionOk="0">
                  <a:moveTo>
                    <a:pt x="62" y="1"/>
                  </a:moveTo>
                  <a:cubicBezTo>
                    <a:pt x="27" y="1"/>
                    <a:pt x="0" y="27"/>
                    <a:pt x="0" y="63"/>
                  </a:cubicBezTo>
                  <a:cubicBezTo>
                    <a:pt x="0" y="99"/>
                    <a:pt x="27" y="126"/>
                    <a:pt x="62" y="126"/>
                  </a:cubicBezTo>
                  <a:lnTo>
                    <a:pt x="312" y="126"/>
                  </a:lnTo>
                  <a:cubicBezTo>
                    <a:pt x="348" y="126"/>
                    <a:pt x="375" y="99"/>
                    <a:pt x="375" y="63"/>
                  </a:cubicBezTo>
                  <a:cubicBezTo>
                    <a:pt x="375" y="27"/>
                    <a:pt x="348" y="1"/>
                    <a:pt x="31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237;p32"/>
            <p:cNvSpPr/>
            <p:nvPr/>
          </p:nvSpPr>
          <p:spPr>
            <a:xfrm>
              <a:off x="4324721" y="4087311"/>
              <a:ext cx="14781" cy="10675"/>
            </a:xfrm>
            <a:custGeom>
              <a:avLst/>
              <a:gdLst/>
              <a:ahLst/>
              <a:cxnLst/>
              <a:rect l="l" t="t" r="r" b="b"/>
              <a:pathLst>
                <a:path w="162" h="117" extrusionOk="0">
                  <a:moveTo>
                    <a:pt x="45" y="1"/>
                  </a:moveTo>
                  <a:cubicBezTo>
                    <a:pt x="36" y="1"/>
                    <a:pt x="27" y="10"/>
                    <a:pt x="19" y="19"/>
                  </a:cubicBezTo>
                  <a:cubicBezTo>
                    <a:pt x="19" y="19"/>
                    <a:pt x="10" y="28"/>
                    <a:pt x="10" y="37"/>
                  </a:cubicBezTo>
                  <a:cubicBezTo>
                    <a:pt x="1" y="46"/>
                    <a:pt x="1" y="54"/>
                    <a:pt x="1" y="54"/>
                  </a:cubicBezTo>
                  <a:cubicBezTo>
                    <a:pt x="1" y="63"/>
                    <a:pt x="1" y="72"/>
                    <a:pt x="10" y="72"/>
                  </a:cubicBezTo>
                  <a:cubicBezTo>
                    <a:pt x="10" y="81"/>
                    <a:pt x="10" y="90"/>
                    <a:pt x="19" y="99"/>
                  </a:cubicBezTo>
                  <a:lnTo>
                    <a:pt x="36" y="108"/>
                  </a:lnTo>
                  <a:cubicBezTo>
                    <a:pt x="45" y="117"/>
                    <a:pt x="54" y="117"/>
                    <a:pt x="63" y="117"/>
                  </a:cubicBezTo>
                  <a:lnTo>
                    <a:pt x="126" y="117"/>
                  </a:lnTo>
                  <a:cubicBezTo>
                    <a:pt x="134" y="108"/>
                    <a:pt x="143" y="108"/>
                    <a:pt x="143" y="99"/>
                  </a:cubicBezTo>
                  <a:cubicBezTo>
                    <a:pt x="152" y="99"/>
                    <a:pt x="161" y="90"/>
                    <a:pt x="161" y="81"/>
                  </a:cubicBezTo>
                  <a:cubicBezTo>
                    <a:pt x="161" y="72"/>
                    <a:pt x="161" y="63"/>
                    <a:pt x="161" y="54"/>
                  </a:cubicBezTo>
                  <a:cubicBezTo>
                    <a:pt x="161" y="54"/>
                    <a:pt x="161" y="46"/>
                    <a:pt x="161" y="46"/>
                  </a:cubicBezTo>
                  <a:cubicBezTo>
                    <a:pt x="161" y="28"/>
                    <a:pt x="152" y="19"/>
                    <a:pt x="143" y="19"/>
                  </a:cubicBezTo>
                  <a:lnTo>
                    <a:pt x="134" y="10"/>
                  </a:lnTo>
                  <a:cubicBezTo>
                    <a:pt x="126" y="1"/>
                    <a:pt x="117" y="1"/>
                    <a:pt x="10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238;p32"/>
            <p:cNvSpPr/>
            <p:nvPr/>
          </p:nvSpPr>
          <p:spPr>
            <a:xfrm>
              <a:off x="4324721" y="4019796"/>
              <a:ext cx="20437" cy="13959"/>
            </a:xfrm>
            <a:custGeom>
              <a:avLst/>
              <a:gdLst/>
              <a:ahLst/>
              <a:cxnLst/>
              <a:rect l="l" t="t" r="r" b="b"/>
              <a:pathLst>
                <a:path w="224" h="153" extrusionOk="0">
                  <a:moveTo>
                    <a:pt x="54" y="0"/>
                  </a:moveTo>
                  <a:cubicBezTo>
                    <a:pt x="45" y="0"/>
                    <a:pt x="45" y="0"/>
                    <a:pt x="36" y="9"/>
                  </a:cubicBezTo>
                  <a:cubicBezTo>
                    <a:pt x="19" y="9"/>
                    <a:pt x="10" y="27"/>
                    <a:pt x="10" y="45"/>
                  </a:cubicBezTo>
                  <a:cubicBezTo>
                    <a:pt x="1" y="54"/>
                    <a:pt x="1" y="72"/>
                    <a:pt x="10" y="90"/>
                  </a:cubicBezTo>
                  <a:cubicBezTo>
                    <a:pt x="19" y="90"/>
                    <a:pt x="19" y="99"/>
                    <a:pt x="19" y="99"/>
                  </a:cubicBezTo>
                  <a:cubicBezTo>
                    <a:pt x="27" y="108"/>
                    <a:pt x="36" y="116"/>
                    <a:pt x="45" y="116"/>
                  </a:cubicBezTo>
                  <a:lnTo>
                    <a:pt x="143" y="152"/>
                  </a:lnTo>
                  <a:lnTo>
                    <a:pt x="170" y="152"/>
                  </a:lnTo>
                  <a:cubicBezTo>
                    <a:pt x="179" y="152"/>
                    <a:pt x="188" y="152"/>
                    <a:pt x="197" y="143"/>
                  </a:cubicBezTo>
                  <a:cubicBezTo>
                    <a:pt x="206" y="143"/>
                    <a:pt x="224" y="125"/>
                    <a:pt x="224" y="108"/>
                  </a:cubicBezTo>
                  <a:cubicBezTo>
                    <a:pt x="224" y="99"/>
                    <a:pt x="224" y="81"/>
                    <a:pt x="215" y="63"/>
                  </a:cubicBezTo>
                  <a:cubicBezTo>
                    <a:pt x="215" y="63"/>
                    <a:pt x="206" y="54"/>
                    <a:pt x="206" y="54"/>
                  </a:cubicBezTo>
                  <a:cubicBezTo>
                    <a:pt x="197" y="45"/>
                    <a:pt x="188" y="36"/>
                    <a:pt x="179" y="36"/>
                  </a:cubicBezTo>
                  <a:lnTo>
                    <a:pt x="8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239;p32"/>
            <p:cNvSpPr/>
            <p:nvPr/>
          </p:nvSpPr>
          <p:spPr>
            <a:xfrm>
              <a:off x="4345888" y="3991330"/>
              <a:ext cx="22901" cy="14689"/>
            </a:xfrm>
            <a:custGeom>
              <a:avLst/>
              <a:gdLst/>
              <a:ahLst/>
              <a:cxnLst/>
              <a:rect l="l" t="t" r="r" b="b"/>
              <a:pathLst>
                <a:path w="251" h="161" extrusionOk="0">
                  <a:moveTo>
                    <a:pt x="121" y="125"/>
                  </a:moveTo>
                  <a:cubicBezTo>
                    <a:pt x="123" y="126"/>
                    <a:pt x="124" y="127"/>
                    <a:pt x="126" y="128"/>
                  </a:cubicBezTo>
                  <a:lnTo>
                    <a:pt x="126" y="128"/>
                  </a:lnTo>
                  <a:cubicBezTo>
                    <a:pt x="126" y="126"/>
                    <a:pt x="126" y="125"/>
                    <a:pt x="126" y="125"/>
                  </a:cubicBezTo>
                  <a:lnTo>
                    <a:pt x="126" y="125"/>
                  </a:lnTo>
                  <a:cubicBezTo>
                    <a:pt x="126" y="125"/>
                    <a:pt x="126" y="125"/>
                    <a:pt x="126" y="125"/>
                  </a:cubicBezTo>
                  <a:cubicBezTo>
                    <a:pt x="124" y="125"/>
                    <a:pt x="122" y="125"/>
                    <a:pt x="121" y="125"/>
                  </a:cubicBezTo>
                  <a:close/>
                  <a:moveTo>
                    <a:pt x="99" y="0"/>
                  </a:moveTo>
                  <a:cubicBezTo>
                    <a:pt x="81" y="0"/>
                    <a:pt x="63" y="0"/>
                    <a:pt x="54" y="9"/>
                  </a:cubicBezTo>
                  <a:cubicBezTo>
                    <a:pt x="36" y="9"/>
                    <a:pt x="18" y="18"/>
                    <a:pt x="10" y="36"/>
                  </a:cubicBezTo>
                  <a:cubicBezTo>
                    <a:pt x="10" y="45"/>
                    <a:pt x="1" y="63"/>
                    <a:pt x="10" y="81"/>
                  </a:cubicBezTo>
                  <a:cubicBezTo>
                    <a:pt x="10" y="98"/>
                    <a:pt x="18" y="107"/>
                    <a:pt x="36" y="116"/>
                  </a:cubicBezTo>
                  <a:cubicBezTo>
                    <a:pt x="45" y="125"/>
                    <a:pt x="63" y="125"/>
                    <a:pt x="81" y="125"/>
                  </a:cubicBezTo>
                  <a:cubicBezTo>
                    <a:pt x="90" y="125"/>
                    <a:pt x="99" y="116"/>
                    <a:pt x="99" y="116"/>
                  </a:cubicBezTo>
                  <a:cubicBezTo>
                    <a:pt x="103" y="116"/>
                    <a:pt x="108" y="119"/>
                    <a:pt x="112" y="121"/>
                  </a:cubicBezTo>
                  <a:lnTo>
                    <a:pt x="112" y="121"/>
                  </a:lnTo>
                  <a:cubicBezTo>
                    <a:pt x="111" y="120"/>
                    <a:pt x="110" y="118"/>
                    <a:pt x="108" y="116"/>
                  </a:cubicBezTo>
                  <a:lnTo>
                    <a:pt x="108" y="116"/>
                  </a:lnTo>
                  <a:cubicBezTo>
                    <a:pt x="111" y="119"/>
                    <a:pt x="114" y="121"/>
                    <a:pt x="117" y="123"/>
                  </a:cubicBezTo>
                  <a:lnTo>
                    <a:pt x="117" y="123"/>
                  </a:lnTo>
                  <a:cubicBezTo>
                    <a:pt x="115" y="122"/>
                    <a:pt x="114" y="121"/>
                    <a:pt x="112" y="121"/>
                  </a:cubicBezTo>
                  <a:lnTo>
                    <a:pt x="112" y="121"/>
                  </a:lnTo>
                  <a:cubicBezTo>
                    <a:pt x="116" y="124"/>
                    <a:pt x="117" y="125"/>
                    <a:pt x="121" y="125"/>
                  </a:cubicBezTo>
                  <a:lnTo>
                    <a:pt x="121" y="125"/>
                  </a:lnTo>
                  <a:cubicBezTo>
                    <a:pt x="119" y="124"/>
                    <a:pt x="118" y="124"/>
                    <a:pt x="117" y="123"/>
                  </a:cubicBezTo>
                  <a:lnTo>
                    <a:pt x="117" y="123"/>
                  </a:lnTo>
                  <a:cubicBezTo>
                    <a:pt x="120" y="124"/>
                    <a:pt x="123" y="125"/>
                    <a:pt x="126" y="125"/>
                  </a:cubicBezTo>
                  <a:cubicBezTo>
                    <a:pt x="134" y="125"/>
                    <a:pt x="134" y="134"/>
                    <a:pt x="134" y="134"/>
                  </a:cubicBezTo>
                  <a:lnTo>
                    <a:pt x="134" y="134"/>
                  </a:lnTo>
                  <a:cubicBezTo>
                    <a:pt x="132" y="131"/>
                    <a:pt x="129" y="129"/>
                    <a:pt x="126" y="128"/>
                  </a:cubicBezTo>
                  <a:lnTo>
                    <a:pt x="126" y="128"/>
                  </a:lnTo>
                  <a:cubicBezTo>
                    <a:pt x="127" y="130"/>
                    <a:pt x="129" y="134"/>
                    <a:pt x="134" y="134"/>
                  </a:cubicBezTo>
                  <a:cubicBezTo>
                    <a:pt x="134" y="134"/>
                    <a:pt x="143" y="143"/>
                    <a:pt x="143" y="152"/>
                  </a:cubicBezTo>
                  <a:cubicBezTo>
                    <a:pt x="152" y="152"/>
                    <a:pt x="161" y="161"/>
                    <a:pt x="170" y="161"/>
                  </a:cubicBezTo>
                  <a:cubicBezTo>
                    <a:pt x="179" y="161"/>
                    <a:pt x="206" y="161"/>
                    <a:pt x="215" y="152"/>
                  </a:cubicBezTo>
                  <a:cubicBezTo>
                    <a:pt x="224" y="143"/>
                    <a:pt x="241" y="134"/>
                    <a:pt x="241" y="116"/>
                  </a:cubicBezTo>
                  <a:cubicBezTo>
                    <a:pt x="250" y="98"/>
                    <a:pt x="250" y="81"/>
                    <a:pt x="233" y="72"/>
                  </a:cubicBezTo>
                  <a:cubicBezTo>
                    <a:pt x="233" y="63"/>
                    <a:pt x="224" y="54"/>
                    <a:pt x="215" y="45"/>
                  </a:cubicBezTo>
                  <a:cubicBezTo>
                    <a:pt x="206" y="36"/>
                    <a:pt x="197" y="27"/>
                    <a:pt x="188" y="27"/>
                  </a:cubicBezTo>
                  <a:cubicBezTo>
                    <a:pt x="179" y="18"/>
                    <a:pt x="161" y="9"/>
                    <a:pt x="14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240;p32"/>
            <p:cNvSpPr/>
            <p:nvPr/>
          </p:nvSpPr>
          <p:spPr>
            <a:xfrm>
              <a:off x="4314138" y="3968520"/>
              <a:ext cx="18795" cy="14781"/>
            </a:xfrm>
            <a:custGeom>
              <a:avLst/>
              <a:gdLst/>
              <a:ahLst/>
              <a:cxnLst/>
              <a:rect l="l" t="t" r="r" b="b"/>
              <a:pathLst>
                <a:path w="206" h="162" extrusionOk="0">
                  <a:moveTo>
                    <a:pt x="45" y="0"/>
                  </a:moveTo>
                  <a:cubicBezTo>
                    <a:pt x="36" y="0"/>
                    <a:pt x="36" y="0"/>
                    <a:pt x="27" y="9"/>
                  </a:cubicBezTo>
                  <a:cubicBezTo>
                    <a:pt x="19" y="18"/>
                    <a:pt x="19" y="18"/>
                    <a:pt x="10" y="27"/>
                  </a:cubicBezTo>
                  <a:cubicBezTo>
                    <a:pt x="1" y="45"/>
                    <a:pt x="1" y="63"/>
                    <a:pt x="10" y="72"/>
                  </a:cubicBezTo>
                  <a:cubicBezTo>
                    <a:pt x="10" y="90"/>
                    <a:pt x="19" y="108"/>
                    <a:pt x="36" y="108"/>
                  </a:cubicBezTo>
                  <a:lnTo>
                    <a:pt x="108" y="152"/>
                  </a:lnTo>
                  <a:cubicBezTo>
                    <a:pt x="117" y="152"/>
                    <a:pt x="126" y="161"/>
                    <a:pt x="135" y="161"/>
                  </a:cubicBezTo>
                  <a:cubicBezTo>
                    <a:pt x="143" y="161"/>
                    <a:pt x="152" y="161"/>
                    <a:pt x="161" y="152"/>
                  </a:cubicBezTo>
                  <a:cubicBezTo>
                    <a:pt x="170" y="152"/>
                    <a:pt x="170" y="152"/>
                    <a:pt x="179" y="143"/>
                  </a:cubicBezTo>
                  <a:cubicBezTo>
                    <a:pt x="188" y="143"/>
                    <a:pt x="188" y="134"/>
                    <a:pt x="197" y="125"/>
                  </a:cubicBezTo>
                  <a:cubicBezTo>
                    <a:pt x="206" y="116"/>
                    <a:pt x="206" y="99"/>
                    <a:pt x="197" y="81"/>
                  </a:cubicBezTo>
                  <a:cubicBezTo>
                    <a:pt x="197" y="63"/>
                    <a:pt x="188" y="54"/>
                    <a:pt x="170" y="45"/>
                  </a:cubicBezTo>
                  <a:cubicBezTo>
                    <a:pt x="143" y="27"/>
                    <a:pt x="126" y="18"/>
                    <a:pt x="99" y="9"/>
                  </a:cubicBezTo>
                  <a:cubicBezTo>
                    <a:pt x="90" y="0"/>
                    <a:pt x="81" y="0"/>
                    <a:pt x="7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241;p32"/>
            <p:cNvSpPr/>
            <p:nvPr/>
          </p:nvSpPr>
          <p:spPr>
            <a:xfrm>
              <a:off x="4332020" y="3884582"/>
              <a:ext cx="36769" cy="18886"/>
            </a:xfrm>
            <a:custGeom>
              <a:avLst/>
              <a:gdLst/>
              <a:ahLst/>
              <a:cxnLst/>
              <a:rect l="l" t="t" r="r" b="b"/>
              <a:pathLst>
                <a:path w="403" h="207" extrusionOk="0">
                  <a:moveTo>
                    <a:pt x="96" y="0"/>
                  </a:moveTo>
                  <a:cubicBezTo>
                    <a:pt x="85" y="0"/>
                    <a:pt x="74" y="1"/>
                    <a:pt x="63" y="2"/>
                  </a:cubicBezTo>
                  <a:cubicBezTo>
                    <a:pt x="28" y="11"/>
                    <a:pt x="1" y="28"/>
                    <a:pt x="1" y="64"/>
                  </a:cubicBezTo>
                  <a:cubicBezTo>
                    <a:pt x="1" y="100"/>
                    <a:pt x="28" y="127"/>
                    <a:pt x="63" y="127"/>
                  </a:cubicBezTo>
                  <a:lnTo>
                    <a:pt x="153" y="127"/>
                  </a:lnTo>
                  <a:cubicBezTo>
                    <a:pt x="170" y="135"/>
                    <a:pt x="179" y="135"/>
                    <a:pt x="188" y="135"/>
                  </a:cubicBezTo>
                  <a:cubicBezTo>
                    <a:pt x="197" y="144"/>
                    <a:pt x="215" y="144"/>
                    <a:pt x="224" y="153"/>
                  </a:cubicBezTo>
                  <a:cubicBezTo>
                    <a:pt x="233" y="153"/>
                    <a:pt x="233" y="153"/>
                    <a:pt x="242" y="162"/>
                  </a:cubicBezTo>
                  <a:cubicBezTo>
                    <a:pt x="260" y="171"/>
                    <a:pt x="286" y="180"/>
                    <a:pt x="304" y="198"/>
                  </a:cubicBezTo>
                  <a:cubicBezTo>
                    <a:pt x="313" y="207"/>
                    <a:pt x="340" y="207"/>
                    <a:pt x="349" y="207"/>
                  </a:cubicBezTo>
                  <a:cubicBezTo>
                    <a:pt x="367" y="198"/>
                    <a:pt x="385" y="189"/>
                    <a:pt x="385" y="171"/>
                  </a:cubicBezTo>
                  <a:cubicBezTo>
                    <a:pt x="393" y="162"/>
                    <a:pt x="402" y="144"/>
                    <a:pt x="393" y="127"/>
                  </a:cubicBezTo>
                  <a:cubicBezTo>
                    <a:pt x="385" y="109"/>
                    <a:pt x="376" y="100"/>
                    <a:pt x="367" y="91"/>
                  </a:cubicBezTo>
                  <a:cubicBezTo>
                    <a:pt x="287" y="35"/>
                    <a:pt x="192" y="0"/>
                    <a:pt x="9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242;p32"/>
            <p:cNvSpPr/>
            <p:nvPr/>
          </p:nvSpPr>
          <p:spPr>
            <a:xfrm>
              <a:off x="4374354" y="3798090"/>
              <a:ext cx="18886" cy="15054"/>
            </a:xfrm>
            <a:custGeom>
              <a:avLst/>
              <a:gdLst/>
              <a:ahLst/>
              <a:cxnLst/>
              <a:rect l="l" t="t" r="r" b="b"/>
              <a:pathLst>
                <a:path w="207" h="165" extrusionOk="0">
                  <a:moveTo>
                    <a:pt x="63" y="0"/>
                  </a:moveTo>
                  <a:cubicBezTo>
                    <a:pt x="57" y="0"/>
                    <a:pt x="51" y="4"/>
                    <a:pt x="45" y="4"/>
                  </a:cubicBezTo>
                  <a:cubicBezTo>
                    <a:pt x="37" y="4"/>
                    <a:pt x="37" y="4"/>
                    <a:pt x="28" y="13"/>
                  </a:cubicBezTo>
                  <a:cubicBezTo>
                    <a:pt x="19" y="22"/>
                    <a:pt x="19" y="22"/>
                    <a:pt x="10" y="31"/>
                  </a:cubicBezTo>
                  <a:cubicBezTo>
                    <a:pt x="1" y="49"/>
                    <a:pt x="1" y="58"/>
                    <a:pt x="10" y="75"/>
                  </a:cubicBezTo>
                  <a:cubicBezTo>
                    <a:pt x="10" y="93"/>
                    <a:pt x="19" y="111"/>
                    <a:pt x="37" y="111"/>
                  </a:cubicBezTo>
                  <a:cubicBezTo>
                    <a:pt x="63" y="129"/>
                    <a:pt x="90" y="138"/>
                    <a:pt x="108" y="156"/>
                  </a:cubicBezTo>
                  <a:cubicBezTo>
                    <a:pt x="117" y="156"/>
                    <a:pt x="126" y="156"/>
                    <a:pt x="135" y="165"/>
                  </a:cubicBezTo>
                  <a:cubicBezTo>
                    <a:pt x="144" y="165"/>
                    <a:pt x="153" y="165"/>
                    <a:pt x="161" y="156"/>
                  </a:cubicBezTo>
                  <a:cubicBezTo>
                    <a:pt x="170" y="156"/>
                    <a:pt x="170" y="156"/>
                    <a:pt x="179" y="147"/>
                  </a:cubicBezTo>
                  <a:cubicBezTo>
                    <a:pt x="188" y="147"/>
                    <a:pt x="188" y="138"/>
                    <a:pt x="197" y="129"/>
                  </a:cubicBezTo>
                  <a:cubicBezTo>
                    <a:pt x="206" y="120"/>
                    <a:pt x="206" y="102"/>
                    <a:pt x="206" y="84"/>
                  </a:cubicBezTo>
                  <a:cubicBezTo>
                    <a:pt x="197" y="66"/>
                    <a:pt x="188" y="58"/>
                    <a:pt x="170" y="49"/>
                  </a:cubicBezTo>
                  <a:cubicBezTo>
                    <a:pt x="144" y="31"/>
                    <a:pt x="126" y="22"/>
                    <a:pt x="99" y="4"/>
                  </a:cubicBezTo>
                  <a:lnTo>
                    <a:pt x="72" y="4"/>
                  </a:lnTo>
                  <a:cubicBezTo>
                    <a:pt x="69" y="1"/>
                    <a:pt x="66" y="0"/>
                    <a:pt x="6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243;p32"/>
            <p:cNvSpPr/>
            <p:nvPr/>
          </p:nvSpPr>
          <p:spPr>
            <a:xfrm>
              <a:off x="4377639" y="3839146"/>
              <a:ext cx="24543" cy="14689"/>
            </a:xfrm>
            <a:custGeom>
              <a:avLst/>
              <a:gdLst/>
              <a:ahLst/>
              <a:cxnLst/>
              <a:rect l="l" t="t" r="r" b="b"/>
              <a:pathLst>
                <a:path w="269" h="161" extrusionOk="0">
                  <a:moveTo>
                    <a:pt x="81" y="0"/>
                  </a:moveTo>
                  <a:cubicBezTo>
                    <a:pt x="72" y="0"/>
                    <a:pt x="54" y="0"/>
                    <a:pt x="36" y="9"/>
                  </a:cubicBezTo>
                  <a:cubicBezTo>
                    <a:pt x="27" y="18"/>
                    <a:pt x="9" y="27"/>
                    <a:pt x="9" y="45"/>
                  </a:cubicBezTo>
                  <a:cubicBezTo>
                    <a:pt x="1" y="71"/>
                    <a:pt x="18" y="107"/>
                    <a:pt x="54" y="116"/>
                  </a:cubicBezTo>
                  <a:cubicBezTo>
                    <a:pt x="99" y="134"/>
                    <a:pt x="143" y="143"/>
                    <a:pt x="188" y="161"/>
                  </a:cubicBezTo>
                  <a:cubicBezTo>
                    <a:pt x="206" y="161"/>
                    <a:pt x="224" y="161"/>
                    <a:pt x="232" y="152"/>
                  </a:cubicBezTo>
                  <a:cubicBezTo>
                    <a:pt x="250" y="143"/>
                    <a:pt x="259" y="125"/>
                    <a:pt x="259" y="116"/>
                  </a:cubicBezTo>
                  <a:cubicBezTo>
                    <a:pt x="268" y="80"/>
                    <a:pt x="250" y="45"/>
                    <a:pt x="224" y="36"/>
                  </a:cubicBezTo>
                  <a:lnTo>
                    <a:pt x="8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244;p32"/>
            <p:cNvSpPr/>
            <p:nvPr/>
          </p:nvSpPr>
          <p:spPr>
            <a:xfrm>
              <a:off x="4402911" y="3673916"/>
              <a:ext cx="31842" cy="21988"/>
            </a:xfrm>
            <a:custGeom>
              <a:avLst/>
              <a:gdLst/>
              <a:ahLst/>
              <a:cxnLst/>
              <a:rect l="l" t="t" r="r" b="b"/>
              <a:pathLst>
                <a:path w="349" h="241" extrusionOk="0">
                  <a:moveTo>
                    <a:pt x="219" y="205"/>
                  </a:moveTo>
                  <a:cubicBezTo>
                    <a:pt x="220" y="205"/>
                    <a:pt x="221" y="205"/>
                    <a:pt x="223" y="205"/>
                  </a:cubicBezTo>
                  <a:cubicBezTo>
                    <a:pt x="223" y="207"/>
                    <a:pt x="223" y="208"/>
                    <a:pt x="222" y="208"/>
                  </a:cubicBezTo>
                  <a:cubicBezTo>
                    <a:pt x="221" y="208"/>
                    <a:pt x="220" y="206"/>
                    <a:pt x="219" y="205"/>
                  </a:cubicBezTo>
                  <a:close/>
                  <a:moveTo>
                    <a:pt x="63" y="0"/>
                  </a:moveTo>
                  <a:cubicBezTo>
                    <a:pt x="45" y="0"/>
                    <a:pt x="27" y="9"/>
                    <a:pt x="18" y="18"/>
                  </a:cubicBezTo>
                  <a:cubicBezTo>
                    <a:pt x="9" y="27"/>
                    <a:pt x="0" y="45"/>
                    <a:pt x="0" y="63"/>
                  </a:cubicBezTo>
                  <a:cubicBezTo>
                    <a:pt x="0" y="98"/>
                    <a:pt x="27" y="116"/>
                    <a:pt x="63" y="125"/>
                  </a:cubicBezTo>
                  <a:lnTo>
                    <a:pt x="71" y="125"/>
                  </a:lnTo>
                  <a:cubicBezTo>
                    <a:pt x="71" y="125"/>
                    <a:pt x="63" y="125"/>
                    <a:pt x="63" y="116"/>
                  </a:cubicBezTo>
                  <a:lnTo>
                    <a:pt x="63" y="116"/>
                  </a:lnTo>
                  <a:cubicBezTo>
                    <a:pt x="80" y="125"/>
                    <a:pt x="98" y="125"/>
                    <a:pt x="116" y="134"/>
                  </a:cubicBezTo>
                  <a:cubicBezTo>
                    <a:pt x="116" y="134"/>
                    <a:pt x="125" y="134"/>
                    <a:pt x="125" y="143"/>
                  </a:cubicBezTo>
                  <a:cubicBezTo>
                    <a:pt x="134" y="143"/>
                    <a:pt x="143" y="152"/>
                    <a:pt x="152" y="152"/>
                  </a:cubicBezTo>
                  <a:cubicBezTo>
                    <a:pt x="161" y="161"/>
                    <a:pt x="170" y="161"/>
                    <a:pt x="179" y="170"/>
                  </a:cubicBezTo>
                  <a:cubicBezTo>
                    <a:pt x="187" y="170"/>
                    <a:pt x="187" y="178"/>
                    <a:pt x="187" y="178"/>
                  </a:cubicBezTo>
                  <a:cubicBezTo>
                    <a:pt x="196" y="187"/>
                    <a:pt x="205" y="187"/>
                    <a:pt x="214" y="196"/>
                  </a:cubicBezTo>
                  <a:cubicBezTo>
                    <a:pt x="214" y="200"/>
                    <a:pt x="214" y="202"/>
                    <a:pt x="215" y="203"/>
                  </a:cubicBezTo>
                  <a:lnTo>
                    <a:pt x="215" y="203"/>
                  </a:lnTo>
                  <a:cubicBezTo>
                    <a:pt x="214" y="203"/>
                    <a:pt x="214" y="204"/>
                    <a:pt x="214" y="205"/>
                  </a:cubicBezTo>
                  <a:cubicBezTo>
                    <a:pt x="214" y="205"/>
                    <a:pt x="223" y="214"/>
                    <a:pt x="223" y="214"/>
                  </a:cubicBezTo>
                  <a:cubicBezTo>
                    <a:pt x="232" y="223"/>
                    <a:pt x="241" y="232"/>
                    <a:pt x="259" y="241"/>
                  </a:cubicBezTo>
                  <a:cubicBezTo>
                    <a:pt x="277" y="241"/>
                    <a:pt x="294" y="241"/>
                    <a:pt x="303" y="232"/>
                  </a:cubicBezTo>
                  <a:cubicBezTo>
                    <a:pt x="330" y="214"/>
                    <a:pt x="348" y="178"/>
                    <a:pt x="330" y="152"/>
                  </a:cubicBezTo>
                  <a:cubicBezTo>
                    <a:pt x="294" y="107"/>
                    <a:pt x="259" y="71"/>
                    <a:pt x="214" y="45"/>
                  </a:cubicBezTo>
                  <a:cubicBezTo>
                    <a:pt x="170" y="18"/>
                    <a:pt x="116" y="0"/>
                    <a:pt x="6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245;p32"/>
            <p:cNvSpPr/>
            <p:nvPr/>
          </p:nvSpPr>
          <p:spPr>
            <a:xfrm>
              <a:off x="4467963" y="3640524"/>
              <a:ext cx="18795" cy="16332"/>
            </a:xfrm>
            <a:custGeom>
              <a:avLst/>
              <a:gdLst/>
              <a:ahLst/>
              <a:cxnLst/>
              <a:rect l="l" t="t" r="r" b="b"/>
              <a:pathLst>
                <a:path w="206" h="179" extrusionOk="0">
                  <a:moveTo>
                    <a:pt x="54" y="0"/>
                  </a:moveTo>
                  <a:cubicBezTo>
                    <a:pt x="45" y="0"/>
                    <a:pt x="36" y="9"/>
                    <a:pt x="28" y="9"/>
                  </a:cubicBezTo>
                  <a:cubicBezTo>
                    <a:pt x="28" y="18"/>
                    <a:pt x="19" y="18"/>
                    <a:pt x="19" y="27"/>
                  </a:cubicBezTo>
                  <a:cubicBezTo>
                    <a:pt x="10" y="45"/>
                    <a:pt x="1" y="63"/>
                    <a:pt x="10" y="81"/>
                  </a:cubicBezTo>
                  <a:cubicBezTo>
                    <a:pt x="10" y="81"/>
                    <a:pt x="10" y="90"/>
                    <a:pt x="19" y="90"/>
                  </a:cubicBezTo>
                  <a:cubicBezTo>
                    <a:pt x="19" y="98"/>
                    <a:pt x="28" y="107"/>
                    <a:pt x="36" y="116"/>
                  </a:cubicBezTo>
                  <a:cubicBezTo>
                    <a:pt x="63" y="134"/>
                    <a:pt x="90" y="152"/>
                    <a:pt x="117" y="170"/>
                  </a:cubicBezTo>
                  <a:cubicBezTo>
                    <a:pt x="126" y="179"/>
                    <a:pt x="126" y="179"/>
                    <a:pt x="135" y="179"/>
                  </a:cubicBezTo>
                  <a:lnTo>
                    <a:pt x="161" y="179"/>
                  </a:lnTo>
                  <a:cubicBezTo>
                    <a:pt x="170" y="179"/>
                    <a:pt x="179" y="170"/>
                    <a:pt x="179" y="170"/>
                  </a:cubicBezTo>
                  <a:cubicBezTo>
                    <a:pt x="188" y="161"/>
                    <a:pt x="197" y="161"/>
                    <a:pt x="197" y="152"/>
                  </a:cubicBezTo>
                  <a:cubicBezTo>
                    <a:pt x="206" y="134"/>
                    <a:pt x="206" y="116"/>
                    <a:pt x="206" y="98"/>
                  </a:cubicBezTo>
                  <a:cubicBezTo>
                    <a:pt x="206" y="98"/>
                    <a:pt x="197" y="90"/>
                    <a:pt x="197" y="90"/>
                  </a:cubicBezTo>
                  <a:cubicBezTo>
                    <a:pt x="197" y="81"/>
                    <a:pt x="188" y="72"/>
                    <a:pt x="179" y="63"/>
                  </a:cubicBezTo>
                  <a:cubicBezTo>
                    <a:pt x="152" y="45"/>
                    <a:pt x="126" y="27"/>
                    <a:pt x="99" y="9"/>
                  </a:cubicBezTo>
                  <a:cubicBezTo>
                    <a:pt x="90" y="0"/>
                    <a:pt x="81" y="0"/>
                    <a:pt x="7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246;p32"/>
            <p:cNvSpPr/>
            <p:nvPr/>
          </p:nvSpPr>
          <p:spPr>
            <a:xfrm>
              <a:off x="4434662" y="3647458"/>
              <a:ext cx="26094" cy="18339"/>
            </a:xfrm>
            <a:custGeom>
              <a:avLst/>
              <a:gdLst/>
              <a:ahLst/>
              <a:cxnLst/>
              <a:rect l="l" t="t" r="r" b="b"/>
              <a:pathLst>
                <a:path w="286" h="201" extrusionOk="0">
                  <a:moveTo>
                    <a:pt x="62" y="1"/>
                  </a:moveTo>
                  <a:cubicBezTo>
                    <a:pt x="57" y="1"/>
                    <a:pt x="51" y="2"/>
                    <a:pt x="45" y="5"/>
                  </a:cubicBezTo>
                  <a:cubicBezTo>
                    <a:pt x="36" y="5"/>
                    <a:pt x="18" y="14"/>
                    <a:pt x="9" y="31"/>
                  </a:cubicBezTo>
                  <a:cubicBezTo>
                    <a:pt x="0" y="58"/>
                    <a:pt x="0" y="94"/>
                    <a:pt x="36" y="112"/>
                  </a:cubicBezTo>
                  <a:cubicBezTo>
                    <a:pt x="89" y="138"/>
                    <a:pt x="134" y="165"/>
                    <a:pt x="187" y="192"/>
                  </a:cubicBezTo>
                  <a:cubicBezTo>
                    <a:pt x="205" y="201"/>
                    <a:pt x="223" y="201"/>
                    <a:pt x="232" y="201"/>
                  </a:cubicBezTo>
                  <a:cubicBezTo>
                    <a:pt x="250" y="192"/>
                    <a:pt x="268" y="183"/>
                    <a:pt x="268" y="174"/>
                  </a:cubicBezTo>
                  <a:cubicBezTo>
                    <a:pt x="285" y="147"/>
                    <a:pt x="277" y="103"/>
                    <a:pt x="250" y="85"/>
                  </a:cubicBezTo>
                  <a:cubicBezTo>
                    <a:pt x="196" y="58"/>
                    <a:pt x="143" y="31"/>
                    <a:pt x="98" y="5"/>
                  </a:cubicBezTo>
                  <a:cubicBezTo>
                    <a:pt x="86" y="5"/>
                    <a:pt x="74" y="1"/>
                    <a:pt x="6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247;p32"/>
            <p:cNvSpPr/>
            <p:nvPr/>
          </p:nvSpPr>
          <p:spPr>
            <a:xfrm>
              <a:off x="4416688" y="3762599"/>
              <a:ext cx="17244" cy="14781"/>
            </a:xfrm>
            <a:custGeom>
              <a:avLst/>
              <a:gdLst/>
              <a:ahLst/>
              <a:cxnLst/>
              <a:rect l="l" t="t" r="r" b="b"/>
              <a:pathLst>
                <a:path w="189" h="162" extrusionOk="0">
                  <a:moveTo>
                    <a:pt x="54" y="0"/>
                  </a:moveTo>
                  <a:cubicBezTo>
                    <a:pt x="45" y="9"/>
                    <a:pt x="36" y="9"/>
                    <a:pt x="28" y="18"/>
                  </a:cubicBezTo>
                  <a:cubicBezTo>
                    <a:pt x="19" y="18"/>
                    <a:pt x="19" y="27"/>
                    <a:pt x="10" y="36"/>
                  </a:cubicBezTo>
                  <a:cubicBezTo>
                    <a:pt x="10" y="36"/>
                    <a:pt x="10" y="45"/>
                    <a:pt x="10" y="45"/>
                  </a:cubicBezTo>
                  <a:cubicBezTo>
                    <a:pt x="1" y="54"/>
                    <a:pt x="1" y="72"/>
                    <a:pt x="10" y="81"/>
                  </a:cubicBezTo>
                  <a:cubicBezTo>
                    <a:pt x="10" y="81"/>
                    <a:pt x="10" y="90"/>
                    <a:pt x="10" y="99"/>
                  </a:cubicBezTo>
                  <a:cubicBezTo>
                    <a:pt x="19" y="108"/>
                    <a:pt x="28" y="108"/>
                    <a:pt x="36" y="116"/>
                  </a:cubicBezTo>
                  <a:cubicBezTo>
                    <a:pt x="54" y="125"/>
                    <a:pt x="72" y="143"/>
                    <a:pt x="90" y="152"/>
                  </a:cubicBezTo>
                  <a:cubicBezTo>
                    <a:pt x="99" y="161"/>
                    <a:pt x="108" y="161"/>
                    <a:pt x="117" y="161"/>
                  </a:cubicBezTo>
                  <a:lnTo>
                    <a:pt x="143" y="161"/>
                  </a:lnTo>
                  <a:cubicBezTo>
                    <a:pt x="152" y="161"/>
                    <a:pt x="152" y="152"/>
                    <a:pt x="161" y="152"/>
                  </a:cubicBezTo>
                  <a:cubicBezTo>
                    <a:pt x="170" y="143"/>
                    <a:pt x="170" y="143"/>
                    <a:pt x="179" y="134"/>
                  </a:cubicBezTo>
                  <a:cubicBezTo>
                    <a:pt x="179" y="125"/>
                    <a:pt x="179" y="125"/>
                    <a:pt x="179" y="116"/>
                  </a:cubicBezTo>
                  <a:cubicBezTo>
                    <a:pt x="188" y="108"/>
                    <a:pt x="188" y="99"/>
                    <a:pt x="179" y="90"/>
                  </a:cubicBezTo>
                  <a:cubicBezTo>
                    <a:pt x="179" y="81"/>
                    <a:pt x="179" y="72"/>
                    <a:pt x="179" y="72"/>
                  </a:cubicBezTo>
                  <a:cubicBezTo>
                    <a:pt x="170" y="63"/>
                    <a:pt x="161" y="54"/>
                    <a:pt x="152" y="45"/>
                  </a:cubicBezTo>
                  <a:cubicBezTo>
                    <a:pt x="135" y="36"/>
                    <a:pt x="117" y="27"/>
                    <a:pt x="99" y="9"/>
                  </a:cubicBezTo>
                  <a:cubicBezTo>
                    <a:pt x="90" y="9"/>
                    <a:pt x="81" y="0"/>
                    <a:pt x="7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248;p32"/>
            <p:cNvSpPr/>
            <p:nvPr/>
          </p:nvSpPr>
          <p:spPr>
            <a:xfrm>
              <a:off x="4388222" y="3723549"/>
              <a:ext cx="24543" cy="16970"/>
            </a:xfrm>
            <a:custGeom>
              <a:avLst/>
              <a:gdLst/>
              <a:ahLst/>
              <a:cxnLst/>
              <a:rect l="l" t="t" r="r" b="b"/>
              <a:pathLst>
                <a:path w="269" h="186" extrusionOk="0">
                  <a:moveTo>
                    <a:pt x="54" y="0"/>
                  </a:moveTo>
                  <a:cubicBezTo>
                    <a:pt x="36" y="9"/>
                    <a:pt x="18" y="18"/>
                    <a:pt x="18" y="36"/>
                  </a:cubicBezTo>
                  <a:cubicBezTo>
                    <a:pt x="9" y="45"/>
                    <a:pt x="1" y="63"/>
                    <a:pt x="9" y="81"/>
                  </a:cubicBezTo>
                  <a:cubicBezTo>
                    <a:pt x="9" y="89"/>
                    <a:pt x="18" y="107"/>
                    <a:pt x="36" y="116"/>
                  </a:cubicBezTo>
                  <a:lnTo>
                    <a:pt x="170" y="179"/>
                  </a:lnTo>
                  <a:lnTo>
                    <a:pt x="197" y="179"/>
                  </a:lnTo>
                  <a:cubicBezTo>
                    <a:pt x="201" y="183"/>
                    <a:pt x="206" y="185"/>
                    <a:pt x="210" y="185"/>
                  </a:cubicBezTo>
                  <a:cubicBezTo>
                    <a:pt x="215" y="185"/>
                    <a:pt x="219" y="183"/>
                    <a:pt x="224" y="179"/>
                  </a:cubicBezTo>
                  <a:cubicBezTo>
                    <a:pt x="232" y="179"/>
                    <a:pt x="250" y="170"/>
                    <a:pt x="259" y="152"/>
                  </a:cubicBezTo>
                  <a:cubicBezTo>
                    <a:pt x="268" y="134"/>
                    <a:pt x="268" y="125"/>
                    <a:pt x="259" y="107"/>
                  </a:cubicBezTo>
                  <a:cubicBezTo>
                    <a:pt x="259" y="89"/>
                    <a:pt x="250" y="72"/>
                    <a:pt x="232" y="72"/>
                  </a:cubicBezTo>
                  <a:cubicBezTo>
                    <a:pt x="188" y="45"/>
                    <a:pt x="143" y="27"/>
                    <a:pt x="99" y="9"/>
                  </a:cubicBezTo>
                  <a:cubicBezTo>
                    <a:pt x="90" y="9"/>
                    <a:pt x="81" y="0"/>
                    <a:pt x="7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249;p32"/>
            <p:cNvSpPr/>
            <p:nvPr/>
          </p:nvSpPr>
          <p:spPr>
            <a:xfrm>
              <a:off x="4363771" y="3944890"/>
              <a:ext cx="17244" cy="13138"/>
            </a:xfrm>
            <a:custGeom>
              <a:avLst/>
              <a:gdLst/>
              <a:ahLst/>
              <a:cxnLst/>
              <a:rect l="l" t="t" r="r" b="b"/>
              <a:pathLst>
                <a:path w="189" h="144" extrusionOk="0">
                  <a:moveTo>
                    <a:pt x="54" y="1"/>
                  </a:moveTo>
                  <a:cubicBezTo>
                    <a:pt x="45" y="1"/>
                    <a:pt x="37" y="10"/>
                    <a:pt x="37" y="10"/>
                  </a:cubicBezTo>
                  <a:cubicBezTo>
                    <a:pt x="28" y="19"/>
                    <a:pt x="19" y="19"/>
                    <a:pt x="19" y="28"/>
                  </a:cubicBezTo>
                  <a:cubicBezTo>
                    <a:pt x="10" y="36"/>
                    <a:pt x="10" y="36"/>
                    <a:pt x="10" y="45"/>
                  </a:cubicBezTo>
                  <a:cubicBezTo>
                    <a:pt x="1" y="54"/>
                    <a:pt x="1" y="54"/>
                    <a:pt x="1" y="63"/>
                  </a:cubicBezTo>
                  <a:cubicBezTo>
                    <a:pt x="1" y="72"/>
                    <a:pt x="10" y="90"/>
                    <a:pt x="10" y="99"/>
                  </a:cubicBezTo>
                  <a:cubicBezTo>
                    <a:pt x="19" y="99"/>
                    <a:pt x="19" y="99"/>
                    <a:pt x="19" y="108"/>
                  </a:cubicBezTo>
                  <a:cubicBezTo>
                    <a:pt x="28" y="117"/>
                    <a:pt x="37" y="117"/>
                    <a:pt x="45" y="126"/>
                  </a:cubicBezTo>
                  <a:cubicBezTo>
                    <a:pt x="63" y="126"/>
                    <a:pt x="90" y="135"/>
                    <a:pt x="108" y="143"/>
                  </a:cubicBezTo>
                  <a:lnTo>
                    <a:pt x="135" y="143"/>
                  </a:lnTo>
                  <a:cubicBezTo>
                    <a:pt x="135" y="143"/>
                    <a:pt x="144" y="143"/>
                    <a:pt x="153" y="135"/>
                  </a:cubicBezTo>
                  <a:cubicBezTo>
                    <a:pt x="161" y="135"/>
                    <a:pt x="170" y="126"/>
                    <a:pt x="170" y="117"/>
                  </a:cubicBezTo>
                  <a:cubicBezTo>
                    <a:pt x="179" y="117"/>
                    <a:pt x="179" y="108"/>
                    <a:pt x="179" y="99"/>
                  </a:cubicBezTo>
                  <a:cubicBezTo>
                    <a:pt x="179" y="99"/>
                    <a:pt x="179" y="90"/>
                    <a:pt x="188" y="81"/>
                  </a:cubicBezTo>
                  <a:cubicBezTo>
                    <a:pt x="188" y="72"/>
                    <a:pt x="179" y="63"/>
                    <a:pt x="179" y="54"/>
                  </a:cubicBezTo>
                  <a:cubicBezTo>
                    <a:pt x="170" y="45"/>
                    <a:pt x="170" y="45"/>
                    <a:pt x="170" y="36"/>
                  </a:cubicBezTo>
                  <a:cubicBezTo>
                    <a:pt x="161" y="36"/>
                    <a:pt x="153" y="28"/>
                    <a:pt x="135" y="28"/>
                  </a:cubicBezTo>
                  <a:cubicBezTo>
                    <a:pt x="117" y="19"/>
                    <a:pt x="99" y="10"/>
                    <a:pt x="8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250;p32"/>
            <p:cNvSpPr/>
            <p:nvPr/>
          </p:nvSpPr>
          <p:spPr>
            <a:xfrm>
              <a:off x="4276731" y="4117510"/>
              <a:ext cx="27736" cy="14507"/>
            </a:xfrm>
            <a:custGeom>
              <a:avLst/>
              <a:gdLst/>
              <a:ahLst/>
              <a:cxnLst/>
              <a:rect l="l" t="t" r="r" b="b"/>
              <a:pathLst>
                <a:path w="304" h="159" extrusionOk="0">
                  <a:moveTo>
                    <a:pt x="81" y="0"/>
                  </a:moveTo>
                  <a:cubicBezTo>
                    <a:pt x="63" y="0"/>
                    <a:pt x="45" y="0"/>
                    <a:pt x="36" y="9"/>
                  </a:cubicBezTo>
                  <a:cubicBezTo>
                    <a:pt x="18" y="18"/>
                    <a:pt x="9" y="27"/>
                    <a:pt x="9" y="45"/>
                  </a:cubicBezTo>
                  <a:cubicBezTo>
                    <a:pt x="0" y="71"/>
                    <a:pt x="18" y="116"/>
                    <a:pt x="45" y="116"/>
                  </a:cubicBezTo>
                  <a:cubicBezTo>
                    <a:pt x="107" y="134"/>
                    <a:pt x="170" y="143"/>
                    <a:pt x="223" y="152"/>
                  </a:cubicBezTo>
                  <a:cubicBezTo>
                    <a:pt x="232" y="156"/>
                    <a:pt x="241" y="158"/>
                    <a:pt x="249" y="158"/>
                  </a:cubicBezTo>
                  <a:cubicBezTo>
                    <a:pt x="257" y="158"/>
                    <a:pt x="264" y="156"/>
                    <a:pt x="268" y="152"/>
                  </a:cubicBezTo>
                  <a:cubicBezTo>
                    <a:pt x="286" y="143"/>
                    <a:pt x="295" y="125"/>
                    <a:pt x="304" y="116"/>
                  </a:cubicBezTo>
                  <a:cubicBezTo>
                    <a:pt x="304" y="80"/>
                    <a:pt x="295" y="45"/>
                    <a:pt x="259" y="36"/>
                  </a:cubicBezTo>
                  <a:cubicBezTo>
                    <a:pt x="197" y="27"/>
                    <a:pt x="143" y="9"/>
                    <a:pt x="8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251;p32"/>
            <p:cNvSpPr/>
            <p:nvPr/>
          </p:nvSpPr>
          <p:spPr>
            <a:xfrm>
              <a:off x="4287314" y="4040780"/>
              <a:ext cx="30200" cy="16788"/>
            </a:xfrm>
            <a:custGeom>
              <a:avLst/>
              <a:gdLst/>
              <a:ahLst/>
              <a:cxnLst/>
              <a:rect l="l" t="t" r="r" b="b"/>
              <a:pathLst>
                <a:path w="331" h="184" extrusionOk="0">
                  <a:moveTo>
                    <a:pt x="66" y="0"/>
                  </a:moveTo>
                  <a:cubicBezTo>
                    <a:pt x="42" y="0"/>
                    <a:pt x="17" y="17"/>
                    <a:pt x="9" y="47"/>
                  </a:cubicBezTo>
                  <a:cubicBezTo>
                    <a:pt x="0" y="83"/>
                    <a:pt x="18" y="109"/>
                    <a:pt x="54" y="127"/>
                  </a:cubicBezTo>
                  <a:cubicBezTo>
                    <a:pt x="116" y="145"/>
                    <a:pt x="179" y="163"/>
                    <a:pt x="241" y="181"/>
                  </a:cubicBezTo>
                  <a:cubicBezTo>
                    <a:pt x="247" y="182"/>
                    <a:pt x="253" y="183"/>
                    <a:pt x="259" y="183"/>
                  </a:cubicBezTo>
                  <a:cubicBezTo>
                    <a:pt x="288" y="183"/>
                    <a:pt x="314" y="166"/>
                    <a:pt x="321" y="136"/>
                  </a:cubicBezTo>
                  <a:cubicBezTo>
                    <a:pt x="330" y="101"/>
                    <a:pt x="313" y="74"/>
                    <a:pt x="277" y="65"/>
                  </a:cubicBezTo>
                  <a:lnTo>
                    <a:pt x="81" y="2"/>
                  </a:lnTo>
                  <a:cubicBezTo>
                    <a:pt x="76" y="1"/>
                    <a:pt x="71" y="0"/>
                    <a:pt x="6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252;p32"/>
            <p:cNvSpPr/>
            <p:nvPr/>
          </p:nvSpPr>
          <p:spPr>
            <a:xfrm>
              <a:off x="4344246" y="4149169"/>
              <a:ext cx="20437" cy="12956"/>
            </a:xfrm>
            <a:custGeom>
              <a:avLst/>
              <a:gdLst/>
              <a:ahLst/>
              <a:cxnLst/>
              <a:rect l="l" t="t" r="r" b="b"/>
              <a:pathLst>
                <a:path w="224" h="142" extrusionOk="0">
                  <a:moveTo>
                    <a:pt x="81" y="1"/>
                  </a:moveTo>
                  <a:cubicBezTo>
                    <a:pt x="63" y="1"/>
                    <a:pt x="45" y="1"/>
                    <a:pt x="36" y="10"/>
                  </a:cubicBezTo>
                  <a:cubicBezTo>
                    <a:pt x="19" y="19"/>
                    <a:pt x="10" y="28"/>
                    <a:pt x="1" y="46"/>
                  </a:cubicBezTo>
                  <a:cubicBezTo>
                    <a:pt x="1" y="63"/>
                    <a:pt x="1" y="81"/>
                    <a:pt x="10" y="90"/>
                  </a:cubicBezTo>
                  <a:cubicBezTo>
                    <a:pt x="19" y="108"/>
                    <a:pt x="36" y="117"/>
                    <a:pt x="45" y="117"/>
                  </a:cubicBezTo>
                  <a:cubicBezTo>
                    <a:pt x="81" y="126"/>
                    <a:pt x="117" y="135"/>
                    <a:pt x="144" y="135"/>
                  </a:cubicBezTo>
                  <a:cubicBezTo>
                    <a:pt x="152" y="139"/>
                    <a:pt x="161" y="141"/>
                    <a:pt x="169" y="141"/>
                  </a:cubicBezTo>
                  <a:cubicBezTo>
                    <a:pt x="177" y="141"/>
                    <a:pt x="184" y="139"/>
                    <a:pt x="188" y="135"/>
                  </a:cubicBezTo>
                  <a:cubicBezTo>
                    <a:pt x="206" y="126"/>
                    <a:pt x="215" y="108"/>
                    <a:pt x="224" y="99"/>
                  </a:cubicBezTo>
                  <a:cubicBezTo>
                    <a:pt x="224" y="81"/>
                    <a:pt x="224" y="63"/>
                    <a:pt x="215" y="46"/>
                  </a:cubicBezTo>
                  <a:cubicBezTo>
                    <a:pt x="206" y="37"/>
                    <a:pt x="197" y="28"/>
                    <a:pt x="179" y="19"/>
                  </a:cubicBezTo>
                  <a:cubicBezTo>
                    <a:pt x="144" y="19"/>
                    <a:pt x="117" y="10"/>
                    <a:pt x="8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253;p32"/>
            <p:cNvSpPr/>
            <p:nvPr/>
          </p:nvSpPr>
          <p:spPr>
            <a:xfrm>
              <a:off x="4353187" y="4065414"/>
              <a:ext cx="14781" cy="11405"/>
            </a:xfrm>
            <a:custGeom>
              <a:avLst/>
              <a:gdLst/>
              <a:ahLst/>
              <a:cxnLst/>
              <a:rect l="l" t="t" r="r" b="b"/>
              <a:pathLst>
                <a:path w="162" h="125" extrusionOk="0">
                  <a:moveTo>
                    <a:pt x="63" y="0"/>
                  </a:moveTo>
                  <a:cubicBezTo>
                    <a:pt x="54" y="0"/>
                    <a:pt x="46" y="9"/>
                    <a:pt x="37" y="9"/>
                  </a:cubicBezTo>
                  <a:cubicBezTo>
                    <a:pt x="37" y="9"/>
                    <a:pt x="28" y="18"/>
                    <a:pt x="19" y="18"/>
                  </a:cubicBezTo>
                  <a:cubicBezTo>
                    <a:pt x="10" y="27"/>
                    <a:pt x="10" y="36"/>
                    <a:pt x="10" y="45"/>
                  </a:cubicBezTo>
                  <a:cubicBezTo>
                    <a:pt x="1" y="54"/>
                    <a:pt x="1" y="54"/>
                    <a:pt x="1" y="63"/>
                  </a:cubicBezTo>
                  <a:cubicBezTo>
                    <a:pt x="1" y="71"/>
                    <a:pt x="1" y="80"/>
                    <a:pt x="1" y="80"/>
                  </a:cubicBezTo>
                  <a:cubicBezTo>
                    <a:pt x="10" y="89"/>
                    <a:pt x="10" y="98"/>
                    <a:pt x="19" y="107"/>
                  </a:cubicBezTo>
                  <a:cubicBezTo>
                    <a:pt x="28" y="116"/>
                    <a:pt x="28" y="116"/>
                    <a:pt x="37" y="116"/>
                  </a:cubicBezTo>
                  <a:cubicBezTo>
                    <a:pt x="46" y="125"/>
                    <a:pt x="54" y="125"/>
                    <a:pt x="63" y="125"/>
                  </a:cubicBezTo>
                  <a:lnTo>
                    <a:pt x="126" y="125"/>
                  </a:lnTo>
                  <a:cubicBezTo>
                    <a:pt x="135" y="116"/>
                    <a:pt x="144" y="116"/>
                    <a:pt x="144" y="107"/>
                  </a:cubicBezTo>
                  <a:cubicBezTo>
                    <a:pt x="153" y="107"/>
                    <a:pt x="153" y="98"/>
                    <a:pt x="161" y="89"/>
                  </a:cubicBezTo>
                  <a:cubicBezTo>
                    <a:pt x="161" y="80"/>
                    <a:pt x="161" y="71"/>
                    <a:pt x="161" y="63"/>
                  </a:cubicBezTo>
                  <a:cubicBezTo>
                    <a:pt x="161" y="63"/>
                    <a:pt x="161" y="54"/>
                    <a:pt x="161" y="54"/>
                  </a:cubicBezTo>
                  <a:cubicBezTo>
                    <a:pt x="161" y="36"/>
                    <a:pt x="153" y="27"/>
                    <a:pt x="144" y="18"/>
                  </a:cubicBezTo>
                  <a:lnTo>
                    <a:pt x="135" y="9"/>
                  </a:lnTo>
                  <a:cubicBezTo>
                    <a:pt x="126" y="9"/>
                    <a:pt x="117" y="0"/>
                    <a:pt x="9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254;p32"/>
            <p:cNvSpPr/>
            <p:nvPr/>
          </p:nvSpPr>
          <p:spPr>
            <a:xfrm>
              <a:off x="4271804" y="4218418"/>
              <a:ext cx="22080" cy="10675"/>
            </a:xfrm>
            <a:custGeom>
              <a:avLst/>
              <a:gdLst/>
              <a:ahLst/>
              <a:cxnLst/>
              <a:rect l="l" t="t" r="r" b="b"/>
              <a:pathLst>
                <a:path w="242" h="117" extrusionOk="0">
                  <a:moveTo>
                    <a:pt x="63" y="0"/>
                  </a:moveTo>
                  <a:cubicBezTo>
                    <a:pt x="45" y="0"/>
                    <a:pt x="28" y="9"/>
                    <a:pt x="19" y="18"/>
                  </a:cubicBezTo>
                  <a:cubicBezTo>
                    <a:pt x="10" y="27"/>
                    <a:pt x="1" y="45"/>
                    <a:pt x="1" y="63"/>
                  </a:cubicBezTo>
                  <a:cubicBezTo>
                    <a:pt x="1" y="72"/>
                    <a:pt x="10" y="89"/>
                    <a:pt x="19" y="98"/>
                  </a:cubicBezTo>
                  <a:cubicBezTo>
                    <a:pt x="28" y="116"/>
                    <a:pt x="45" y="116"/>
                    <a:pt x="63" y="116"/>
                  </a:cubicBezTo>
                  <a:lnTo>
                    <a:pt x="179" y="116"/>
                  </a:lnTo>
                  <a:cubicBezTo>
                    <a:pt x="197" y="116"/>
                    <a:pt x="215" y="116"/>
                    <a:pt x="224" y="98"/>
                  </a:cubicBezTo>
                  <a:cubicBezTo>
                    <a:pt x="233" y="89"/>
                    <a:pt x="242" y="72"/>
                    <a:pt x="242" y="63"/>
                  </a:cubicBezTo>
                  <a:cubicBezTo>
                    <a:pt x="242" y="45"/>
                    <a:pt x="233" y="27"/>
                    <a:pt x="224" y="18"/>
                  </a:cubicBezTo>
                  <a:cubicBezTo>
                    <a:pt x="206" y="9"/>
                    <a:pt x="197" y="0"/>
                    <a:pt x="1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255;p32"/>
            <p:cNvSpPr/>
            <p:nvPr/>
          </p:nvSpPr>
          <p:spPr>
            <a:xfrm>
              <a:off x="4275088" y="4307101"/>
              <a:ext cx="22080" cy="10675"/>
            </a:xfrm>
            <a:custGeom>
              <a:avLst/>
              <a:gdLst/>
              <a:ahLst/>
              <a:cxnLst/>
              <a:rect l="l" t="t" r="r" b="b"/>
              <a:pathLst>
                <a:path w="242" h="117" extrusionOk="0">
                  <a:moveTo>
                    <a:pt x="63" y="1"/>
                  </a:moveTo>
                  <a:cubicBezTo>
                    <a:pt x="45" y="1"/>
                    <a:pt x="36" y="1"/>
                    <a:pt x="18" y="18"/>
                  </a:cubicBezTo>
                  <a:cubicBezTo>
                    <a:pt x="9" y="27"/>
                    <a:pt x="0" y="45"/>
                    <a:pt x="0" y="54"/>
                  </a:cubicBezTo>
                  <a:cubicBezTo>
                    <a:pt x="0" y="72"/>
                    <a:pt x="9" y="90"/>
                    <a:pt x="18" y="99"/>
                  </a:cubicBezTo>
                  <a:cubicBezTo>
                    <a:pt x="36" y="117"/>
                    <a:pt x="45" y="117"/>
                    <a:pt x="63" y="117"/>
                  </a:cubicBezTo>
                  <a:lnTo>
                    <a:pt x="179" y="117"/>
                  </a:lnTo>
                  <a:cubicBezTo>
                    <a:pt x="197" y="117"/>
                    <a:pt x="215" y="117"/>
                    <a:pt x="224" y="99"/>
                  </a:cubicBezTo>
                  <a:cubicBezTo>
                    <a:pt x="232" y="90"/>
                    <a:pt x="241" y="72"/>
                    <a:pt x="241" y="54"/>
                  </a:cubicBezTo>
                  <a:cubicBezTo>
                    <a:pt x="241" y="45"/>
                    <a:pt x="232" y="27"/>
                    <a:pt x="224" y="18"/>
                  </a:cubicBezTo>
                  <a:cubicBezTo>
                    <a:pt x="215" y="1"/>
                    <a:pt x="197" y="1"/>
                    <a:pt x="1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256;p32"/>
            <p:cNvSpPr/>
            <p:nvPr/>
          </p:nvSpPr>
          <p:spPr>
            <a:xfrm>
              <a:off x="4330469" y="4342136"/>
              <a:ext cx="13047" cy="11496"/>
            </a:xfrm>
            <a:custGeom>
              <a:avLst/>
              <a:gdLst/>
              <a:ahLst/>
              <a:cxnLst/>
              <a:rect l="l" t="t" r="r" b="b"/>
              <a:pathLst>
                <a:path w="143" h="126" extrusionOk="0">
                  <a:moveTo>
                    <a:pt x="63" y="0"/>
                  </a:moveTo>
                  <a:cubicBezTo>
                    <a:pt x="54" y="0"/>
                    <a:pt x="45" y="0"/>
                    <a:pt x="36" y="9"/>
                  </a:cubicBezTo>
                  <a:cubicBezTo>
                    <a:pt x="27" y="9"/>
                    <a:pt x="18" y="18"/>
                    <a:pt x="18" y="18"/>
                  </a:cubicBezTo>
                  <a:cubicBezTo>
                    <a:pt x="9" y="27"/>
                    <a:pt x="9" y="36"/>
                    <a:pt x="0" y="36"/>
                  </a:cubicBezTo>
                  <a:cubicBezTo>
                    <a:pt x="0" y="45"/>
                    <a:pt x="0" y="54"/>
                    <a:pt x="0" y="63"/>
                  </a:cubicBezTo>
                  <a:cubicBezTo>
                    <a:pt x="0" y="72"/>
                    <a:pt x="0" y="72"/>
                    <a:pt x="0" y="80"/>
                  </a:cubicBezTo>
                  <a:cubicBezTo>
                    <a:pt x="0" y="89"/>
                    <a:pt x="9" y="98"/>
                    <a:pt x="18" y="107"/>
                  </a:cubicBezTo>
                  <a:lnTo>
                    <a:pt x="27" y="116"/>
                  </a:lnTo>
                  <a:cubicBezTo>
                    <a:pt x="36" y="125"/>
                    <a:pt x="45" y="125"/>
                    <a:pt x="63" y="125"/>
                  </a:cubicBezTo>
                  <a:lnTo>
                    <a:pt x="80" y="125"/>
                  </a:lnTo>
                  <a:cubicBezTo>
                    <a:pt x="89" y="125"/>
                    <a:pt x="98" y="125"/>
                    <a:pt x="107" y="116"/>
                  </a:cubicBezTo>
                  <a:cubicBezTo>
                    <a:pt x="107" y="116"/>
                    <a:pt x="116" y="116"/>
                    <a:pt x="125" y="107"/>
                  </a:cubicBezTo>
                  <a:cubicBezTo>
                    <a:pt x="125" y="98"/>
                    <a:pt x="134" y="98"/>
                    <a:pt x="134" y="89"/>
                  </a:cubicBezTo>
                  <a:cubicBezTo>
                    <a:pt x="143" y="80"/>
                    <a:pt x="143" y="72"/>
                    <a:pt x="143" y="63"/>
                  </a:cubicBezTo>
                  <a:cubicBezTo>
                    <a:pt x="143" y="54"/>
                    <a:pt x="143" y="54"/>
                    <a:pt x="143" y="45"/>
                  </a:cubicBezTo>
                  <a:cubicBezTo>
                    <a:pt x="134" y="36"/>
                    <a:pt x="134" y="27"/>
                    <a:pt x="125" y="18"/>
                  </a:cubicBezTo>
                  <a:lnTo>
                    <a:pt x="107" y="9"/>
                  </a:lnTo>
                  <a:cubicBezTo>
                    <a:pt x="98" y="0"/>
                    <a:pt x="89" y="0"/>
                    <a:pt x="8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257;p32"/>
            <p:cNvSpPr/>
            <p:nvPr/>
          </p:nvSpPr>
          <p:spPr>
            <a:xfrm>
              <a:off x="4341053" y="4278635"/>
              <a:ext cx="23631" cy="14689"/>
            </a:xfrm>
            <a:custGeom>
              <a:avLst/>
              <a:gdLst/>
              <a:ahLst/>
              <a:cxnLst/>
              <a:rect l="l" t="t" r="r" b="b"/>
              <a:pathLst>
                <a:path w="259" h="161" extrusionOk="0">
                  <a:moveTo>
                    <a:pt x="179" y="0"/>
                  </a:moveTo>
                  <a:cubicBezTo>
                    <a:pt x="134" y="18"/>
                    <a:pt x="89" y="27"/>
                    <a:pt x="45" y="36"/>
                  </a:cubicBezTo>
                  <a:cubicBezTo>
                    <a:pt x="27" y="45"/>
                    <a:pt x="18" y="54"/>
                    <a:pt x="9" y="63"/>
                  </a:cubicBezTo>
                  <a:cubicBezTo>
                    <a:pt x="0" y="81"/>
                    <a:pt x="0" y="99"/>
                    <a:pt x="0" y="116"/>
                  </a:cubicBezTo>
                  <a:cubicBezTo>
                    <a:pt x="9" y="143"/>
                    <a:pt x="45" y="161"/>
                    <a:pt x="80" y="161"/>
                  </a:cubicBezTo>
                  <a:cubicBezTo>
                    <a:pt x="125" y="143"/>
                    <a:pt x="170" y="134"/>
                    <a:pt x="214" y="125"/>
                  </a:cubicBezTo>
                  <a:cubicBezTo>
                    <a:pt x="232" y="116"/>
                    <a:pt x="241" y="107"/>
                    <a:pt x="250" y="99"/>
                  </a:cubicBezTo>
                  <a:cubicBezTo>
                    <a:pt x="259" y="81"/>
                    <a:pt x="259" y="63"/>
                    <a:pt x="259" y="45"/>
                  </a:cubicBezTo>
                  <a:cubicBezTo>
                    <a:pt x="250" y="18"/>
                    <a:pt x="214" y="0"/>
                    <a:pt x="1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258;p32"/>
            <p:cNvSpPr/>
            <p:nvPr/>
          </p:nvSpPr>
          <p:spPr>
            <a:xfrm>
              <a:off x="4289777" y="4390126"/>
              <a:ext cx="32572" cy="13229"/>
            </a:xfrm>
            <a:custGeom>
              <a:avLst/>
              <a:gdLst/>
              <a:ahLst/>
              <a:cxnLst/>
              <a:rect l="l" t="t" r="r" b="b"/>
              <a:pathLst>
                <a:path w="357" h="145" extrusionOk="0">
                  <a:moveTo>
                    <a:pt x="294" y="1"/>
                  </a:moveTo>
                  <a:cubicBezTo>
                    <a:pt x="214" y="9"/>
                    <a:pt x="134" y="18"/>
                    <a:pt x="63" y="27"/>
                  </a:cubicBezTo>
                  <a:cubicBezTo>
                    <a:pt x="45" y="27"/>
                    <a:pt x="27" y="27"/>
                    <a:pt x="18" y="45"/>
                  </a:cubicBezTo>
                  <a:cubicBezTo>
                    <a:pt x="9" y="54"/>
                    <a:pt x="0" y="72"/>
                    <a:pt x="0" y="81"/>
                  </a:cubicBezTo>
                  <a:cubicBezTo>
                    <a:pt x="0" y="113"/>
                    <a:pt x="21" y="145"/>
                    <a:pt x="52" y="145"/>
                  </a:cubicBezTo>
                  <a:cubicBezTo>
                    <a:pt x="55" y="145"/>
                    <a:pt x="59" y="144"/>
                    <a:pt x="63" y="143"/>
                  </a:cubicBezTo>
                  <a:cubicBezTo>
                    <a:pt x="134" y="134"/>
                    <a:pt x="214" y="134"/>
                    <a:pt x="294" y="125"/>
                  </a:cubicBezTo>
                  <a:cubicBezTo>
                    <a:pt x="312" y="117"/>
                    <a:pt x="321" y="117"/>
                    <a:pt x="339" y="108"/>
                  </a:cubicBezTo>
                  <a:cubicBezTo>
                    <a:pt x="348" y="90"/>
                    <a:pt x="357" y="72"/>
                    <a:pt x="357" y="63"/>
                  </a:cubicBezTo>
                  <a:cubicBezTo>
                    <a:pt x="348" y="27"/>
                    <a:pt x="330" y="1"/>
                    <a:pt x="29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259;p32"/>
            <p:cNvSpPr/>
            <p:nvPr/>
          </p:nvSpPr>
          <p:spPr>
            <a:xfrm>
              <a:off x="4359756" y="4384287"/>
              <a:ext cx="31842" cy="16697"/>
            </a:xfrm>
            <a:custGeom>
              <a:avLst/>
              <a:gdLst/>
              <a:ahLst/>
              <a:cxnLst/>
              <a:rect l="l" t="t" r="r" b="b"/>
              <a:pathLst>
                <a:path w="349" h="183" extrusionOk="0">
                  <a:moveTo>
                    <a:pt x="279" y="0"/>
                  </a:moveTo>
                  <a:cubicBezTo>
                    <a:pt x="275" y="0"/>
                    <a:pt x="272" y="1"/>
                    <a:pt x="268" y="2"/>
                  </a:cubicBezTo>
                  <a:lnTo>
                    <a:pt x="54" y="65"/>
                  </a:lnTo>
                  <a:cubicBezTo>
                    <a:pt x="18" y="73"/>
                    <a:pt x="0" y="109"/>
                    <a:pt x="9" y="136"/>
                  </a:cubicBezTo>
                  <a:cubicBezTo>
                    <a:pt x="17" y="165"/>
                    <a:pt x="42" y="183"/>
                    <a:pt x="66" y="183"/>
                  </a:cubicBezTo>
                  <a:cubicBezTo>
                    <a:pt x="71" y="183"/>
                    <a:pt x="76" y="182"/>
                    <a:pt x="81" y="181"/>
                  </a:cubicBezTo>
                  <a:cubicBezTo>
                    <a:pt x="152" y="163"/>
                    <a:pt x="223" y="145"/>
                    <a:pt x="295" y="127"/>
                  </a:cubicBezTo>
                  <a:cubicBezTo>
                    <a:pt x="330" y="118"/>
                    <a:pt x="348" y="82"/>
                    <a:pt x="339" y="47"/>
                  </a:cubicBezTo>
                  <a:cubicBezTo>
                    <a:pt x="332" y="24"/>
                    <a:pt x="304" y="0"/>
                    <a:pt x="2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260;p32"/>
            <p:cNvSpPr/>
            <p:nvPr/>
          </p:nvSpPr>
          <p:spPr>
            <a:xfrm>
              <a:off x="4367876" y="4319326"/>
              <a:ext cx="16332" cy="11496"/>
            </a:xfrm>
            <a:custGeom>
              <a:avLst/>
              <a:gdLst/>
              <a:ahLst/>
              <a:cxnLst/>
              <a:rect l="l" t="t" r="r" b="b"/>
              <a:pathLst>
                <a:path w="179" h="126" extrusionOk="0">
                  <a:moveTo>
                    <a:pt x="36" y="0"/>
                  </a:moveTo>
                  <a:cubicBezTo>
                    <a:pt x="27" y="9"/>
                    <a:pt x="18" y="9"/>
                    <a:pt x="18" y="18"/>
                  </a:cubicBezTo>
                  <a:cubicBezTo>
                    <a:pt x="9" y="18"/>
                    <a:pt x="0" y="27"/>
                    <a:pt x="0" y="36"/>
                  </a:cubicBezTo>
                  <a:cubicBezTo>
                    <a:pt x="0" y="45"/>
                    <a:pt x="0" y="54"/>
                    <a:pt x="0" y="63"/>
                  </a:cubicBezTo>
                  <a:cubicBezTo>
                    <a:pt x="0" y="63"/>
                    <a:pt x="0" y="72"/>
                    <a:pt x="0" y="81"/>
                  </a:cubicBezTo>
                  <a:cubicBezTo>
                    <a:pt x="0" y="90"/>
                    <a:pt x="9" y="99"/>
                    <a:pt x="18" y="107"/>
                  </a:cubicBezTo>
                  <a:lnTo>
                    <a:pt x="27" y="116"/>
                  </a:lnTo>
                  <a:cubicBezTo>
                    <a:pt x="36" y="116"/>
                    <a:pt x="45" y="125"/>
                    <a:pt x="54" y="125"/>
                  </a:cubicBezTo>
                  <a:lnTo>
                    <a:pt x="116" y="125"/>
                  </a:lnTo>
                  <a:cubicBezTo>
                    <a:pt x="125" y="125"/>
                    <a:pt x="134" y="116"/>
                    <a:pt x="143" y="116"/>
                  </a:cubicBezTo>
                  <a:cubicBezTo>
                    <a:pt x="143" y="116"/>
                    <a:pt x="152" y="107"/>
                    <a:pt x="161" y="107"/>
                  </a:cubicBezTo>
                  <a:cubicBezTo>
                    <a:pt x="161" y="99"/>
                    <a:pt x="170" y="90"/>
                    <a:pt x="170" y="81"/>
                  </a:cubicBezTo>
                  <a:cubicBezTo>
                    <a:pt x="179" y="81"/>
                    <a:pt x="179" y="72"/>
                    <a:pt x="179" y="63"/>
                  </a:cubicBezTo>
                  <a:cubicBezTo>
                    <a:pt x="179" y="54"/>
                    <a:pt x="179" y="54"/>
                    <a:pt x="179" y="45"/>
                  </a:cubicBezTo>
                  <a:cubicBezTo>
                    <a:pt x="170" y="36"/>
                    <a:pt x="170" y="27"/>
                    <a:pt x="161" y="18"/>
                  </a:cubicBezTo>
                  <a:cubicBezTo>
                    <a:pt x="152" y="18"/>
                    <a:pt x="152" y="9"/>
                    <a:pt x="143" y="9"/>
                  </a:cubicBezTo>
                  <a:cubicBezTo>
                    <a:pt x="134" y="0"/>
                    <a:pt x="125" y="0"/>
                    <a:pt x="11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261;p32"/>
            <p:cNvSpPr/>
            <p:nvPr/>
          </p:nvSpPr>
          <p:spPr>
            <a:xfrm>
              <a:off x="4344246" y="4416950"/>
              <a:ext cx="26185" cy="10675"/>
            </a:xfrm>
            <a:custGeom>
              <a:avLst/>
              <a:gdLst/>
              <a:ahLst/>
              <a:cxnLst/>
              <a:rect l="l" t="t" r="r" b="b"/>
              <a:pathLst>
                <a:path w="287" h="117" extrusionOk="0">
                  <a:moveTo>
                    <a:pt x="63" y="1"/>
                  </a:moveTo>
                  <a:cubicBezTo>
                    <a:pt x="36" y="1"/>
                    <a:pt x="1" y="28"/>
                    <a:pt x="1" y="63"/>
                  </a:cubicBezTo>
                  <a:cubicBezTo>
                    <a:pt x="1" y="90"/>
                    <a:pt x="28" y="117"/>
                    <a:pt x="63" y="117"/>
                  </a:cubicBezTo>
                  <a:lnTo>
                    <a:pt x="224" y="117"/>
                  </a:lnTo>
                  <a:cubicBezTo>
                    <a:pt x="251" y="117"/>
                    <a:pt x="286" y="90"/>
                    <a:pt x="277" y="63"/>
                  </a:cubicBezTo>
                  <a:cubicBezTo>
                    <a:pt x="277" y="28"/>
                    <a:pt x="251" y="1"/>
                    <a:pt x="22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262;p32"/>
            <p:cNvSpPr/>
            <p:nvPr/>
          </p:nvSpPr>
          <p:spPr>
            <a:xfrm>
              <a:off x="4330469" y="4480451"/>
              <a:ext cx="21988" cy="16423"/>
            </a:xfrm>
            <a:custGeom>
              <a:avLst/>
              <a:gdLst/>
              <a:ahLst/>
              <a:cxnLst/>
              <a:rect l="l" t="t" r="r" b="b"/>
              <a:pathLst>
                <a:path w="241" h="180" extrusionOk="0">
                  <a:moveTo>
                    <a:pt x="179" y="1"/>
                  </a:moveTo>
                  <a:cubicBezTo>
                    <a:pt x="170" y="1"/>
                    <a:pt x="152" y="1"/>
                    <a:pt x="143" y="10"/>
                  </a:cubicBezTo>
                  <a:cubicBezTo>
                    <a:pt x="107" y="28"/>
                    <a:pt x="71" y="45"/>
                    <a:pt x="27" y="63"/>
                  </a:cubicBezTo>
                  <a:cubicBezTo>
                    <a:pt x="18" y="72"/>
                    <a:pt x="0" y="90"/>
                    <a:pt x="0" y="99"/>
                  </a:cubicBezTo>
                  <a:cubicBezTo>
                    <a:pt x="0" y="117"/>
                    <a:pt x="0" y="135"/>
                    <a:pt x="9" y="152"/>
                  </a:cubicBezTo>
                  <a:cubicBezTo>
                    <a:pt x="18" y="161"/>
                    <a:pt x="27" y="179"/>
                    <a:pt x="45" y="179"/>
                  </a:cubicBezTo>
                  <a:lnTo>
                    <a:pt x="63" y="179"/>
                  </a:lnTo>
                  <a:cubicBezTo>
                    <a:pt x="71" y="179"/>
                    <a:pt x="80" y="179"/>
                    <a:pt x="89" y="170"/>
                  </a:cubicBezTo>
                  <a:lnTo>
                    <a:pt x="205" y="117"/>
                  </a:lnTo>
                  <a:cubicBezTo>
                    <a:pt x="223" y="108"/>
                    <a:pt x="232" y="90"/>
                    <a:pt x="232" y="81"/>
                  </a:cubicBezTo>
                  <a:cubicBezTo>
                    <a:pt x="241" y="63"/>
                    <a:pt x="241" y="45"/>
                    <a:pt x="232" y="36"/>
                  </a:cubicBezTo>
                  <a:cubicBezTo>
                    <a:pt x="223" y="19"/>
                    <a:pt x="205" y="10"/>
                    <a:pt x="19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263;p32"/>
            <p:cNvSpPr/>
            <p:nvPr/>
          </p:nvSpPr>
          <p:spPr>
            <a:xfrm>
              <a:off x="4377639" y="4451985"/>
              <a:ext cx="21258" cy="14781"/>
            </a:xfrm>
            <a:custGeom>
              <a:avLst/>
              <a:gdLst/>
              <a:ahLst/>
              <a:cxnLst/>
              <a:rect l="l" t="t" r="r" b="b"/>
              <a:pathLst>
                <a:path w="233" h="162" extrusionOk="0">
                  <a:moveTo>
                    <a:pt x="152" y="1"/>
                  </a:moveTo>
                  <a:lnTo>
                    <a:pt x="54" y="45"/>
                  </a:lnTo>
                  <a:cubicBezTo>
                    <a:pt x="45" y="45"/>
                    <a:pt x="36" y="45"/>
                    <a:pt x="27" y="54"/>
                  </a:cubicBezTo>
                  <a:cubicBezTo>
                    <a:pt x="27" y="54"/>
                    <a:pt x="18" y="63"/>
                    <a:pt x="18" y="72"/>
                  </a:cubicBezTo>
                  <a:cubicBezTo>
                    <a:pt x="9" y="81"/>
                    <a:pt x="1" y="108"/>
                    <a:pt x="9" y="117"/>
                  </a:cubicBezTo>
                  <a:cubicBezTo>
                    <a:pt x="9" y="134"/>
                    <a:pt x="18" y="143"/>
                    <a:pt x="36" y="152"/>
                  </a:cubicBezTo>
                  <a:cubicBezTo>
                    <a:pt x="45" y="161"/>
                    <a:pt x="45" y="161"/>
                    <a:pt x="54" y="161"/>
                  </a:cubicBezTo>
                  <a:lnTo>
                    <a:pt x="81" y="161"/>
                  </a:lnTo>
                  <a:cubicBezTo>
                    <a:pt x="117" y="152"/>
                    <a:pt x="152" y="134"/>
                    <a:pt x="179" y="125"/>
                  </a:cubicBezTo>
                  <a:cubicBezTo>
                    <a:pt x="188" y="117"/>
                    <a:pt x="197" y="117"/>
                    <a:pt x="206" y="108"/>
                  </a:cubicBezTo>
                  <a:cubicBezTo>
                    <a:pt x="206" y="108"/>
                    <a:pt x="215" y="99"/>
                    <a:pt x="215" y="99"/>
                  </a:cubicBezTo>
                  <a:cubicBezTo>
                    <a:pt x="224" y="81"/>
                    <a:pt x="232" y="63"/>
                    <a:pt x="224" y="45"/>
                  </a:cubicBezTo>
                  <a:cubicBezTo>
                    <a:pt x="215" y="36"/>
                    <a:pt x="206" y="18"/>
                    <a:pt x="197" y="9"/>
                  </a:cubicBezTo>
                  <a:lnTo>
                    <a:pt x="179"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264;p32"/>
            <p:cNvSpPr/>
            <p:nvPr/>
          </p:nvSpPr>
          <p:spPr>
            <a:xfrm>
              <a:off x="4413495" y="4484556"/>
              <a:ext cx="17153" cy="13959"/>
            </a:xfrm>
            <a:custGeom>
              <a:avLst/>
              <a:gdLst/>
              <a:ahLst/>
              <a:cxnLst/>
              <a:rect l="l" t="t" r="r" b="b"/>
              <a:pathLst>
                <a:path w="188" h="153" extrusionOk="0">
                  <a:moveTo>
                    <a:pt x="125" y="0"/>
                  </a:moveTo>
                  <a:cubicBezTo>
                    <a:pt x="116" y="9"/>
                    <a:pt x="98" y="9"/>
                    <a:pt x="89" y="9"/>
                  </a:cubicBezTo>
                  <a:cubicBezTo>
                    <a:pt x="89" y="9"/>
                    <a:pt x="89" y="9"/>
                    <a:pt x="89" y="9"/>
                  </a:cubicBezTo>
                  <a:lnTo>
                    <a:pt x="89" y="9"/>
                  </a:lnTo>
                  <a:cubicBezTo>
                    <a:pt x="71" y="27"/>
                    <a:pt x="54" y="36"/>
                    <a:pt x="36" y="45"/>
                  </a:cubicBezTo>
                  <a:cubicBezTo>
                    <a:pt x="27" y="45"/>
                    <a:pt x="18" y="54"/>
                    <a:pt x="18" y="54"/>
                  </a:cubicBezTo>
                  <a:cubicBezTo>
                    <a:pt x="9" y="63"/>
                    <a:pt x="9" y="72"/>
                    <a:pt x="0" y="81"/>
                  </a:cubicBezTo>
                  <a:cubicBezTo>
                    <a:pt x="0" y="90"/>
                    <a:pt x="0" y="99"/>
                    <a:pt x="0" y="107"/>
                  </a:cubicBezTo>
                  <a:cubicBezTo>
                    <a:pt x="0" y="107"/>
                    <a:pt x="9" y="116"/>
                    <a:pt x="9" y="125"/>
                  </a:cubicBezTo>
                  <a:cubicBezTo>
                    <a:pt x="9" y="134"/>
                    <a:pt x="18" y="134"/>
                    <a:pt x="18" y="134"/>
                  </a:cubicBezTo>
                  <a:cubicBezTo>
                    <a:pt x="27" y="143"/>
                    <a:pt x="36" y="152"/>
                    <a:pt x="45" y="152"/>
                  </a:cubicBezTo>
                  <a:lnTo>
                    <a:pt x="116" y="152"/>
                  </a:lnTo>
                  <a:cubicBezTo>
                    <a:pt x="125" y="134"/>
                    <a:pt x="143" y="125"/>
                    <a:pt x="152" y="116"/>
                  </a:cubicBezTo>
                  <a:lnTo>
                    <a:pt x="152" y="116"/>
                  </a:lnTo>
                  <a:cubicBezTo>
                    <a:pt x="152" y="116"/>
                    <a:pt x="152" y="116"/>
                    <a:pt x="152" y="116"/>
                  </a:cubicBezTo>
                  <a:cubicBezTo>
                    <a:pt x="161" y="116"/>
                    <a:pt x="170" y="107"/>
                    <a:pt x="170" y="107"/>
                  </a:cubicBezTo>
                  <a:cubicBezTo>
                    <a:pt x="178" y="99"/>
                    <a:pt x="178" y="90"/>
                    <a:pt x="187" y="81"/>
                  </a:cubicBezTo>
                  <a:cubicBezTo>
                    <a:pt x="187" y="72"/>
                    <a:pt x="187" y="63"/>
                    <a:pt x="187" y="54"/>
                  </a:cubicBezTo>
                  <a:cubicBezTo>
                    <a:pt x="187" y="54"/>
                    <a:pt x="178" y="45"/>
                    <a:pt x="178" y="36"/>
                  </a:cubicBezTo>
                  <a:cubicBezTo>
                    <a:pt x="170" y="27"/>
                    <a:pt x="170" y="27"/>
                    <a:pt x="170" y="27"/>
                  </a:cubicBezTo>
                  <a:cubicBezTo>
                    <a:pt x="161" y="18"/>
                    <a:pt x="152" y="9"/>
                    <a:pt x="143" y="9"/>
                  </a:cubicBezTo>
                  <a:cubicBezTo>
                    <a:pt x="134" y="9"/>
                    <a:pt x="125" y="9"/>
                    <a:pt x="12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 name="Google Shape;1265;p32"/>
            <p:cNvSpPr/>
            <p:nvPr/>
          </p:nvSpPr>
          <p:spPr>
            <a:xfrm>
              <a:off x="4410210" y="4530084"/>
              <a:ext cx="17974" cy="16423"/>
            </a:xfrm>
            <a:custGeom>
              <a:avLst/>
              <a:gdLst/>
              <a:ahLst/>
              <a:cxnLst/>
              <a:rect l="l" t="t" r="r" b="b"/>
              <a:pathLst>
                <a:path w="197" h="180" extrusionOk="0">
                  <a:moveTo>
                    <a:pt x="134" y="1"/>
                  </a:moveTo>
                  <a:cubicBezTo>
                    <a:pt x="125" y="1"/>
                    <a:pt x="116" y="1"/>
                    <a:pt x="107" y="10"/>
                  </a:cubicBezTo>
                  <a:cubicBezTo>
                    <a:pt x="81" y="28"/>
                    <a:pt x="54" y="46"/>
                    <a:pt x="27" y="63"/>
                  </a:cubicBezTo>
                  <a:cubicBezTo>
                    <a:pt x="18" y="72"/>
                    <a:pt x="18" y="72"/>
                    <a:pt x="9" y="81"/>
                  </a:cubicBezTo>
                  <a:cubicBezTo>
                    <a:pt x="9" y="90"/>
                    <a:pt x="0" y="99"/>
                    <a:pt x="0" y="108"/>
                  </a:cubicBezTo>
                  <a:cubicBezTo>
                    <a:pt x="0" y="108"/>
                    <a:pt x="0" y="117"/>
                    <a:pt x="0" y="126"/>
                  </a:cubicBezTo>
                  <a:cubicBezTo>
                    <a:pt x="0" y="135"/>
                    <a:pt x="0" y="144"/>
                    <a:pt x="9" y="153"/>
                  </a:cubicBezTo>
                  <a:cubicBezTo>
                    <a:pt x="18" y="162"/>
                    <a:pt x="27" y="179"/>
                    <a:pt x="45" y="179"/>
                  </a:cubicBezTo>
                  <a:lnTo>
                    <a:pt x="63" y="179"/>
                  </a:lnTo>
                  <a:cubicBezTo>
                    <a:pt x="72" y="179"/>
                    <a:pt x="81" y="179"/>
                    <a:pt x="90" y="170"/>
                  </a:cubicBezTo>
                  <a:cubicBezTo>
                    <a:pt x="116" y="153"/>
                    <a:pt x="143" y="135"/>
                    <a:pt x="170" y="117"/>
                  </a:cubicBezTo>
                  <a:cubicBezTo>
                    <a:pt x="179" y="108"/>
                    <a:pt x="179" y="108"/>
                    <a:pt x="188" y="99"/>
                  </a:cubicBezTo>
                  <a:cubicBezTo>
                    <a:pt x="188" y="90"/>
                    <a:pt x="197" y="90"/>
                    <a:pt x="197" y="81"/>
                  </a:cubicBezTo>
                  <a:cubicBezTo>
                    <a:pt x="197" y="72"/>
                    <a:pt x="197" y="63"/>
                    <a:pt x="197" y="54"/>
                  </a:cubicBezTo>
                  <a:cubicBezTo>
                    <a:pt x="197" y="46"/>
                    <a:pt x="197" y="37"/>
                    <a:pt x="188" y="28"/>
                  </a:cubicBezTo>
                  <a:cubicBezTo>
                    <a:pt x="179" y="19"/>
                    <a:pt x="170" y="10"/>
                    <a:pt x="1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266;p32"/>
            <p:cNvSpPr/>
            <p:nvPr/>
          </p:nvSpPr>
          <p:spPr>
            <a:xfrm>
              <a:off x="4378460" y="4492677"/>
              <a:ext cx="14781" cy="14781"/>
            </a:xfrm>
            <a:custGeom>
              <a:avLst/>
              <a:gdLst/>
              <a:ahLst/>
              <a:cxnLst/>
              <a:rect l="l" t="t" r="r" b="b"/>
              <a:pathLst>
                <a:path w="162" h="162" extrusionOk="0">
                  <a:moveTo>
                    <a:pt x="99" y="1"/>
                  </a:moveTo>
                  <a:lnTo>
                    <a:pt x="81" y="10"/>
                  </a:lnTo>
                  <a:cubicBezTo>
                    <a:pt x="72" y="10"/>
                    <a:pt x="63" y="18"/>
                    <a:pt x="54" y="18"/>
                  </a:cubicBezTo>
                  <a:cubicBezTo>
                    <a:pt x="45" y="36"/>
                    <a:pt x="27" y="45"/>
                    <a:pt x="18" y="63"/>
                  </a:cubicBezTo>
                  <a:cubicBezTo>
                    <a:pt x="9" y="63"/>
                    <a:pt x="9" y="72"/>
                    <a:pt x="0" y="81"/>
                  </a:cubicBezTo>
                  <a:cubicBezTo>
                    <a:pt x="0" y="90"/>
                    <a:pt x="0" y="99"/>
                    <a:pt x="0" y="108"/>
                  </a:cubicBezTo>
                  <a:cubicBezTo>
                    <a:pt x="0" y="117"/>
                    <a:pt x="0" y="117"/>
                    <a:pt x="0" y="125"/>
                  </a:cubicBezTo>
                  <a:cubicBezTo>
                    <a:pt x="9" y="134"/>
                    <a:pt x="9" y="143"/>
                    <a:pt x="18" y="143"/>
                  </a:cubicBezTo>
                  <a:lnTo>
                    <a:pt x="27" y="161"/>
                  </a:lnTo>
                  <a:lnTo>
                    <a:pt x="72" y="161"/>
                  </a:lnTo>
                  <a:cubicBezTo>
                    <a:pt x="90" y="161"/>
                    <a:pt x="99" y="152"/>
                    <a:pt x="99" y="143"/>
                  </a:cubicBezTo>
                  <a:cubicBezTo>
                    <a:pt x="116" y="134"/>
                    <a:pt x="125" y="125"/>
                    <a:pt x="143" y="108"/>
                  </a:cubicBezTo>
                  <a:cubicBezTo>
                    <a:pt x="143" y="99"/>
                    <a:pt x="152" y="99"/>
                    <a:pt x="152" y="90"/>
                  </a:cubicBezTo>
                  <a:cubicBezTo>
                    <a:pt x="161" y="81"/>
                    <a:pt x="161" y="72"/>
                    <a:pt x="161" y="63"/>
                  </a:cubicBezTo>
                  <a:cubicBezTo>
                    <a:pt x="161" y="54"/>
                    <a:pt x="161" y="45"/>
                    <a:pt x="152" y="45"/>
                  </a:cubicBezTo>
                  <a:cubicBezTo>
                    <a:pt x="152" y="36"/>
                    <a:pt x="143" y="27"/>
                    <a:pt x="143" y="18"/>
                  </a:cubicBezTo>
                  <a:cubicBezTo>
                    <a:pt x="134" y="18"/>
                    <a:pt x="134" y="18"/>
                    <a:pt x="125" y="10"/>
                  </a:cubicBezTo>
                  <a:cubicBezTo>
                    <a:pt x="116" y="10"/>
                    <a:pt x="108" y="1"/>
                    <a:pt x="9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267;p32"/>
            <p:cNvSpPr/>
            <p:nvPr/>
          </p:nvSpPr>
          <p:spPr>
            <a:xfrm>
              <a:off x="4406105" y="4581359"/>
              <a:ext cx="18795" cy="18886"/>
            </a:xfrm>
            <a:custGeom>
              <a:avLst/>
              <a:gdLst/>
              <a:ahLst/>
              <a:cxnLst/>
              <a:rect l="l" t="t" r="r" b="b"/>
              <a:pathLst>
                <a:path w="206" h="207" extrusionOk="0">
                  <a:moveTo>
                    <a:pt x="144" y="1"/>
                  </a:moveTo>
                  <a:cubicBezTo>
                    <a:pt x="126" y="1"/>
                    <a:pt x="117" y="10"/>
                    <a:pt x="99" y="19"/>
                  </a:cubicBezTo>
                  <a:cubicBezTo>
                    <a:pt x="72" y="46"/>
                    <a:pt x="45" y="72"/>
                    <a:pt x="19" y="99"/>
                  </a:cubicBezTo>
                  <a:cubicBezTo>
                    <a:pt x="10" y="108"/>
                    <a:pt x="1" y="126"/>
                    <a:pt x="1" y="144"/>
                  </a:cubicBezTo>
                  <a:cubicBezTo>
                    <a:pt x="1" y="153"/>
                    <a:pt x="10" y="162"/>
                    <a:pt x="10" y="162"/>
                  </a:cubicBezTo>
                  <a:cubicBezTo>
                    <a:pt x="10" y="170"/>
                    <a:pt x="19" y="179"/>
                    <a:pt x="19" y="188"/>
                  </a:cubicBezTo>
                  <a:cubicBezTo>
                    <a:pt x="36" y="197"/>
                    <a:pt x="54" y="206"/>
                    <a:pt x="63" y="206"/>
                  </a:cubicBezTo>
                  <a:cubicBezTo>
                    <a:pt x="81" y="206"/>
                    <a:pt x="99" y="197"/>
                    <a:pt x="108" y="188"/>
                  </a:cubicBezTo>
                  <a:cubicBezTo>
                    <a:pt x="135" y="162"/>
                    <a:pt x="161" y="135"/>
                    <a:pt x="188" y="108"/>
                  </a:cubicBezTo>
                  <a:cubicBezTo>
                    <a:pt x="197" y="99"/>
                    <a:pt x="206" y="81"/>
                    <a:pt x="206" y="63"/>
                  </a:cubicBezTo>
                  <a:cubicBezTo>
                    <a:pt x="206" y="55"/>
                    <a:pt x="206" y="46"/>
                    <a:pt x="197" y="37"/>
                  </a:cubicBezTo>
                  <a:cubicBezTo>
                    <a:pt x="197" y="37"/>
                    <a:pt x="197" y="28"/>
                    <a:pt x="188" y="19"/>
                  </a:cubicBezTo>
                  <a:cubicBezTo>
                    <a:pt x="179" y="10"/>
                    <a:pt x="161" y="1"/>
                    <a:pt x="14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268;p32"/>
            <p:cNvSpPr/>
            <p:nvPr/>
          </p:nvSpPr>
          <p:spPr>
            <a:xfrm>
              <a:off x="4467963" y="4583275"/>
              <a:ext cx="21258" cy="16697"/>
            </a:xfrm>
            <a:custGeom>
              <a:avLst/>
              <a:gdLst/>
              <a:ahLst/>
              <a:cxnLst/>
              <a:rect l="l" t="t" r="r" b="b"/>
              <a:pathLst>
                <a:path w="233" h="183" extrusionOk="0">
                  <a:moveTo>
                    <a:pt x="157" y="0"/>
                  </a:moveTo>
                  <a:cubicBezTo>
                    <a:pt x="150" y="0"/>
                    <a:pt x="144" y="2"/>
                    <a:pt x="135" y="7"/>
                  </a:cubicBezTo>
                  <a:cubicBezTo>
                    <a:pt x="99" y="25"/>
                    <a:pt x="72" y="51"/>
                    <a:pt x="36" y="69"/>
                  </a:cubicBezTo>
                  <a:cubicBezTo>
                    <a:pt x="28" y="78"/>
                    <a:pt x="10" y="87"/>
                    <a:pt x="10" y="105"/>
                  </a:cubicBezTo>
                  <a:cubicBezTo>
                    <a:pt x="1" y="123"/>
                    <a:pt x="10" y="141"/>
                    <a:pt x="19" y="149"/>
                  </a:cubicBezTo>
                  <a:cubicBezTo>
                    <a:pt x="28" y="167"/>
                    <a:pt x="36" y="176"/>
                    <a:pt x="54" y="176"/>
                  </a:cubicBezTo>
                  <a:cubicBezTo>
                    <a:pt x="63" y="181"/>
                    <a:pt x="70" y="183"/>
                    <a:pt x="77" y="183"/>
                  </a:cubicBezTo>
                  <a:cubicBezTo>
                    <a:pt x="83" y="183"/>
                    <a:pt x="90" y="181"/>
                    <a:pt x="99" y="176"/>
                  </a:cubicBezTo>
                  <a:lnTo>
                    <a:pt x="197" y="114"/>
                  </a:lnTo>
                  <a:cubicBezTo>
                    <a:pt x="206" y="105"/>
                    <a:pt x="224" y="96"/>
                    <a:pt x="224" y="78"/>
                  </a:cubicBezTo>
                  <a:cubicBezTo>
                    <a:pt x="233" y="60"/>
                    <a:pt x="224" y="42"/>
                    <a:pt x="215" y="34"/>
                  </a:cubicBezTo>
                  <a:cubicBezTo>
                    <a:pt x="206" y="16"/>
                    <a:pt x="197" y="7"/>
                    <a:pt x="179" y="7"/>
                  </a:cubicBezTo>
                  <a:cubicBezTo>
                    <a:pt x="170" y="2"/>
                    <a:pt x="164" y="0"/>
                    <a:pt x="15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269;p32"/>
            <p:cNvSpPr/>
            <p:nvPr/>
          </p:nvSpPr>
          <p:spPr>
            <a:xfrm>
              <a:off x="4491594" y="4656264"/>
              <a:ext cx="18795" cy="19616"/>
            </a:xfrm>
            <a:custGeom>
              <a:avLst/>
              <a:gdLst/>
              <a:ahLst/>
              <a:cxnLst/>
              <a:rect l="l" t="t" r="r" b="b"/>
              <a:pathLst>
                <a:path w="206" h="215" extrusionOk="0">
                  <a:moveTo>
                    <a:pt x="143" y="1"/>
                  </a:moveTo>
                  <a:cubicBezTo>
                    <a:pt x="125" y="1"/>
                    <a:pt x="108" y="1"/>
                    <a:pt x="99" y="19"/>
                  </a:cubicBezTo>
                  <a:cubicBezTo>
                    <a:pt x="72" y="45"/>
                    <a:pt x="45" y="81"/>
                    <a:pt x="18" y="117"/>
                  </a:cubicBezTo>
                  <a:cubicBezTo>
                    <a:pt x="18" y="117"/>
                    <a:pt x="9" y="126"/>
                    <a:pt x="9" y="135"/>
                  </a:cubicBezTo>
                  <a:cubicBezTo>
                    <a:pt x="0" y="143"/>
                    <a:pt x="0" y="152"/>
                    <a:pt x="0" y="161"/>
                  </a:cubicBezTo>
                  <a:cubicBezTo>
                    <a:pt x="0" y="170"/>
                    <a:pt x="9" y="188"/>
                    <a:pt x="18" y="197"/>
                  </a:cubicBezTo>
                  <a:cubicBezTo>
                    <a:pt x="36" y="215"/>
                    <a:pt x="45" y="215"/>
                    <a:pt x="63" y="215"/>
                  </a:cubicBezTo>
                  <a:cubicBezTo>
                    <a:pt x="81" y="215"/>
                    <a:pt x="99" y="215"/>
                    <a:pt x="108" y="197"/>
                  </a:cubicBezTo>
                  <a:lnTo>
                    <a:pt x="188" y="99"/>
                  </a:lnTo>
                  <a:cubicBezTo>
                    <a:pt x="188" y="99"/>
                    <a:pt x="197" y="90"/>
                    <a:pt x="197" y="81"/>
                  </a:cubicBezTo>
                  <a:cubicBezTo>
                    <a:pt x="197" y="72"/>
                    <a:pt x="206" y="72"/>
                    <a:pt x="206" y="63"/>
                  </a:cubicBezTo>
                  <a:cubicBezTo>
                    <a:pt x="206" y="45"/>
                    <a:pt x="197" y="27"/>
                    <a:pt x="188" y="19"/>
                  </a:cubicBezTo>
                  <a:cubicBezTo>
                    <a:pt x="170" y="10"/>
                    <a:pt x="161" y="1"/>
                    <a:pt x="14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270;p32"/>
            <p:cNvSpPr/>
            <p:nvPr/>
          </p:nvSpPr>
          <p:spPr>
            <a:xfrm>
              <a:off x="4502177" y="4615208"/>
              <a:ext cx="15510" cy="18339"/>
            </a:xfrm>
            <a:custGeom>
              <a:avLst/>
              <a:gdLst/>
              <a:ahLst/>
              <a:cxnLst/>
              <a:rect l="l" t="t" r="r" b="b"/>
              <a:pathLst>
                <a:path w="170" h="201" extrusionOk="0">
                  <a:moveTo>
                    <a:pt x="105" y="1"/>
                  </a:moveTo>
                  <a:cubicBezTo>
                    <a:pt x="100" y="1"/>
                    <a:pt x="95" y="2"/>
                    <a:pt x="90" y="5"/>
                  </a:cubicBezTo>
                  <a:cubicBezTo>
                    <a:pt x="72" y="14"/>
                    <a:pt x="63" y="23"/>
                    <a:pt x="54" y="31"/>
                  </a:cubicBezTo>
                  <a:cubicBezTo>
                    <a:pt x="36" y="58"/>
                    <a:pt x="27" y="85"/>
                    <a:pt x="9" y="112"/>
                  </a:cubicBezTo>
                  <a:cubicBezTo>
                    <a:pt x="9" y="121"/>
                    <a:pt x="9" y="121"/>
                    <a:pt x="9" y="130"/>
                  </a:cubicBezTo>
                  <a:cubicBezTo>
                    <a:pt x="0" y="138"/>
                    <a:pt x="0" y="147"/>
                    <a:pt x="9" y="156"/>
                  </a:cubicBezTo>
                  <a:cubicBezTo>
                    <a:pt x="9" y="165"/>
                    <a:pt x="9" y="174"/>
                    <a:pt x="18" y="174"/>
                  </a:cubicBezTo>
                  <a:cubicBezTo>
                    <a:pt x="18" y="183"/>
                    <a:pt x="27" y="192"/>
                    <a:pt x="36" y="192"/>
                  </a:cubicBezTo>
                  <a:cubicBezTo>
                    <a:pt x="45" y="201"/>
                    <a:pt x="63" y="201"/>
                    <a:pt x="81" y="201"/>
                  </a:cubicBezTo>
                  <a:cubicBezTo>
                    <a:pt x="99" y="192"/>
                    <a:pt x="108" y="183"/>
                    <a:pt x="116" y="174"/>
                  </a:cubicBezTo>
                  <a:cubicBezTo>
                    <a:pt x="134" y="147"/>
                    <a:pt x="143" y="121"/>
                    <a:pt x="161" y="94"/>
                  </a:cubicBezTo>
                  <a:cubicBezTo>
                    <a:pt x="161" y="85"/>
                    <a:pt x="161" y="76"/>
                    <a:pt x="161" y="76"/>
                  </a:cubicBezTo>
                  <a:cubicBezTo>
                    <a:pt x="170" y="67"/>
                    <a:pt x="170" y="58"/>
                    <a:pt x="161" y="49"/>
                  </a:cubicBezTo>
                  <a:cubicBezTo>
                    <a:pt x="161" y="40"/>
                    <a:pt x="161" y="31"/>
                    <a:pt x="152" y="23"/>
                  </a:cubicBezTo>
                  <a:cubicBezTo>
                    <a:pt x="152" y="23"/>
                    <a:pt x="143" y="14"/>
                    <a:pt x="134" y="14"/>
                  </a:cubicBezTo>
                  <a:cubicBezTo>
                    <a:pt x="128" y="7"/>
                    <a:pt x="117" y="1"/>
                    <a:pt x="1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271;p32"/>
            <p:cNvSpPr/>
            <p:nvPr/>
          </p:nvSpPr>
          <p:spPr>
            <a:xfrm>
              <a:off x="4452544" y="4629441"/>
              <a:ext cx="16332" cy="12865"/>
            </a:xfrm>
            <a:custGeom>
              <a:avLst/>
              <a:gdLst/>
              <a:ahLst/>
              <a:cxnLst/>
              <a:rect l="l" t="t" r="r" b="b"/>
              <a:pathLst>
                <a:path w="179" h="141" extrusionOk="0">
                  <a:moveTo>
                    <a:pt x="107" y="0"/>
                  </a:moveTo>
                  <a:cubicBezTo>
                    <a:pt x="81" y="9"/>
                    <a:pt x="63" y="9"/>
                    <a:pt x="45" y="18"/>
                  </a:cubicBezTo>
                  <a:cubicBezTo>
                    <a:pt x="36" y="18"/>
                    <a:pt x="27" y="27"/>
                    <a:pt x="27" y="27"/>
                  </a:cubicBezTo>
                  <a:cubicBezTo>
                    <a:pt x="18" y="36"/>
                    <a:pt x="9" y="45"/>
                    <a:pt x="9" y="45"/>
                  </a:cubicBezTo>
                  <a:cubicBezTo>
                    <a:pt x="0" y="54"/>
                    <a:pt x="0" y="63"/>
                    <a:pt x="0" y="72"/>
                  </a:cubicBezTo>
                  <a:cubicBezTo>
                    <a:pt x="0" y="81"/>
                    <a:pt x="0" y="90"/>
                    <a:pt x="0" y="98"/>
                  </a:cubicBezTo>
                  <a:cubicBezTo>
                    <a:pt x="9" y="98"/>
                    <a:pt x="9" y="107"/>
                    <a:pt x="9" y="107"/>
                  </a:cubicBezTo>
                  <a:cubicBezTo>
                    <a:pt x="18" y="116"/>
                    <a:pt x="18" y="125"/>
                    <a:pt x="27" y="134"/>
                  </a:cubicBezTo>
                  <a:lnTo>
                    <a:pt x="45" y="134"/>
                  </a:lnTo>
                  <a:cubicBezTo>
                    <a:pt x="49" y="139"/>
                    <a:pt x="56" y="141"/>
                    <a:pt x="63" y="141"/>
                  </a:cubicBezTo>
                  <a:cubicBezTo>
                    <a:pt x="69" y="141"/>
                    <a:pt x="76" y="139"/>
                    <a:pt x="81" y="134"/>
                  </a:cubicBezTo>
                  <a:cubicBezTo>
                    <a:pt x="98" y="134"/>
                    <a:pt x="116" y="125"/>
                    <a:pt x="134" y="116"/>
                  </a:cubicBezTo>
                  <a:cubicBezTo>
                    <a:pt x="143" y="116"/>
                    <a:pt x="152" y="116"/>
                    <a:pt x="161" y="107"/>
                  </a:cubicBezTo>
                  <a:cubicBezTo>
                    <a:pt x="161" y="107"/>
                    <a:pt x="170" y="98"/>
                    <a:pt x="170" y="90"/>
                  </a:cubicBezTo>
                  <a:cubicBezTo>
                    <a:pt x="179" y="81"/>
                    <a:pt x="179" y="72"/>
                    <a:pt x="179" y="72"/>
                  </a:cubicBezTo>
                  <a:cubicBezTo>
                    <a:pt x="179" y="63"/>
                    <a:pt x="179" y="54"/>
                    <a:pt x="179" y="45"/>
                  </a:cubicBezTo>
                  <a:cubicBezTo>
                    <a:pt x="179" y="36"/>
                    <a:pt x="179" y="36"/>
                    <a:pt x="170" y="27"/>
                  </a:cubicBezTo>
                  <a:cubicBezTo>
                    <a:pt x="170" y="18"/>
                    <a:pt x="161" y="9"/>
                    <a:pt x="152" y="9"/>
                  </a:cubicBezTo>
                  <a:cubicBezTo>
                    <a:pt x="143" y="0"/>
                    <a:pt x="143" y="0"/>
                    <a:pt x="13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1272;p32"/>
            <p:cNvSpPr/>
            <p:nvPr/>
          </p:nvSpPr>
          <p:spPr>
            <a:xfrm>
              <a:off x="4711383" y="4721407"/>
              <a:ext cx="13047" cy="22080"/>
            </a:xfrm>
            <a:custGeom>
              <a:avLst/>
              <a:gdLst/>
              <a:ahLst/>
              <a:cxnLst/>
              <a:rect l="l" t="t" r="r" b="b"/>
              <a:pathLst>
                <a:path w="143" h="242" extrusionOk="0">
                  <a:moveTo>
                    <a:pt x="98" y="0"/>
                  </a:moveTo>
                  <a:cubicBezTo>
                    <a:pt x="89" y="0"/>
                    <a:pt x="72" y="0"/>
                    <a:pt x="54" y="9"/>
                  </a:cubicBezTo>
                  <a:cubicBezTo>
                    <a:pt x="45" y="18"/>
                    <a:pt x="27" y="36"/>
                    <a:pt x="27" y="45"/>
                  </a:cubicBezTo>
                  <a:cubicBezTo>
                    <a:pt x="18" y="90"/>
                    <a:pt x="9" y="125"/>
                    <a:pt x="9" y="161"/>
                  </a:cubicBezTo>
                  <a:cubicBezTo>
                    <a:pt x="0" y="170"/>
                    <a:pt x="0" y="179"/>
                    <a:pt x="9" y="188"/>
                  </a:cubicBezTo>
                  <a:cubicBezTo>
                    <a:pt x="9" y="197"/>
                    <a:pt x="9" y="206"/>
                    <a:pt x="9" y="214"/>
                  </a:cubicBezTo>
                  <a:cubicBezTo>
                    <a:pt x="18" y="223"/>
                    <a:pt x="36" y="232"/>
                    <a:pt x="54" y="241"/>
                  </a:cubicBezTo>
                  <a:cubicBezTo>
                    <a:pt x="63" y="241"/>
                    <a:pt x="80" y="241"/>
                    <a:pt x="98" y="232"/>
                  </a:cubicBezTo>
                  <a:cubicBezTo>
                    <a:pt x="107" y="223"/>
                    <a:pt x="125" y="214"/>
                    <a:pt x="125" y="197"/>
                  </a:cubicBezTo>
                  <a:cubicBezTo>
                    <a:pt x="134" y="161"/>
                    <a:pt x="134" y="116"/>
                    <a:pt x="143" y="81"/>
                  </a:cubicBezTo>
                  <a:cubicBezTo>
                    <a:pt x="143" y="72"/>
                    <a:pt x="143" y="63"/>
                    <a:pt x="143" y="54"/>
                  </a:cubicBezTo>
                  <a:cubicBezTo>
                    <a:pt x="143" y="45"/>
                    <a:pt x="143" y="36"/>
                    <a:pt x="134" y="36"/>
                  </a:cubicBezTo>
                  <a:cubicBezTo>
                    <a:pt x="134" y="18"/>
                    <a:pt x="116" y="9"/>
                    <a:pt x="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273;p32"/>
            <p:cNvSpPr/>
            <p:nvPr/>
          </p:nvSpPr>
          <p:spPr>
            <a:xfrm>
              <a:off x="4471248" y="3553849"/>
              <a:ext cx="30200" cy="32389"/>
            </a:xfrm>
            <a:custGeom>
              <a:avLst/>
              <a:gdLst/>
              <a:ahLst/>
              <a:cxnLst/>
              <a:rect l="l" t="t" r="r" b="b"/>
              <a:pathLst>
                <a:path w="331" h="355" extrusionOk="0">
                  <a:moveTo>
                    <a:pt x="67" y="0"/>
                  </a:moveTo>
                  <a:cubicBezTo>
                    <a:pt x="52" y="0"/>
                    <a:pt x="36" y="5"/>
                    <a:pt x="27" y="14"/>
                  </a:cubicBezTo>
                  <a:cubicBezTo>
                    <a:pt x="0" y="40"/>
                    <a:pt x="0" y="76"/>
                    <a:pt x="27" y="103"/>
                  </a:cubicBezTo>
                  <a:cubicBezTo>
                    <a:pt x="90" y="183"/>
                    <a:pt x="152" y="254"/>
                    <a:pt x="223" y="335"/>
                  </a:cubicBezTo>
                  <a:cubicBezTo>
                    <a:pt x="232" y="348"/>
                    <a:pt x="248" y="355"/>
                    <a:pt x="264" y="355"/>
                  </a:cubicBezTo>
                  <a:cubicBezTo>
                    <a:pt x="279" y="355"/>
                    <a:pt x="295" y="348"/>
                    <a:pt x="304" y="335"/>
                  </a:cubicBezTo>
                  <a:cubicBezTo>
                    <a:pt x="331" y="308"/>
                    <a:pt x="331" y="272"/>
                    <a:pt x="304" y="246"/>
                  </a:cubicBezTo>
                  <a:lnTo>
                    <a:pt x="108" y="14"/>
                  </a:lnTo>
                  <a:cubicBezTo>
                    <a:pt x="99" y="5"/>
                    <a:pt x="83" y="0"/>
                    <a:pt x="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274;p32"/>
            <p:cNvSpPr/>
            <p:nvPr/>
          </p:nvSpPr>
          <p:spPr>
            <a:xfrm>
              <a:off x="4581097" y="3422376"/>
              <a:ext cx="28649" cy="27006"/>
            </a:xfrm>
            <a:custGeom>
              <a:avLst/>
              <a:gdLst/>
              <a:ahLst/>
              <a:cxnLst/>
              <a:rect l="l" t="t" r="r" b="b"/>
              <a:pathLst>
                <a:path w="314" h="296" extrusionOk="0">
                  <a:moveTo>
                    <a:pt x="68" y="0"/>
                  </a:moveTo>
                  <a:cubicBezTo>
                    <a:pt x="49" y="0"/>
                    <a:pt x="30" y="10"/>
                    <a:pt x="19" y="27"/>
                  </a:cubicBezTo>
                  <a:cubicBezTo>
                    <a:pt x="1" y="63"/>
                    <a:pt x="10" y="99"/>
                    <a:pt x="36" y="116"/>
                  </a:cubicBezTo>
                  <a:cubicBezTo>
                    <a:pt x="54" y="125"/>
                    <a:pt x="72" y="134"/>
                    <a:pt x="90" y="152"/>
                  </a:cubicBezTo>
                  <a:lnTo>
                    <a:pt x="81" y="143"/>
                  </a:lnTo>
                  <a:lnTo>
                    <a:pt x="81" y="143"/>
                  </a:lnTo>
                  <a:cubicBezTo>
                    <a:pt x="108" y="170"/>
                    <a:pt x="144" y="197"/>
                    <a:pt x="170" y="232"/>
                  </a:cubicBezTo>
                  <a:cubicBezTo>
                    <a:pt x="170" y="232"/>
                    <a:pt x="162" y="224"/>
                    <a:pt x="161" y="224"/>
                  </a:cubicBezTo>
                  <a:lnTo>
                    <a:pt x="161" y="224"/>
                  </a:lnTo>
                  <a:cubicBezTo>
                    <a:pt x="170" y="232"/>
                    <a:pt x="179" y="250"/>
                    <a:pt x="197" y="268"/>
                  </a:cubicBezTo>
                  <a:cubicBezTo>
                    <a:pt x="203" y="285"/>
                    <a:pt x="223" y="295"/>
                    <a:pt x="245" y="295"/>
                  </a:cubicBezTo>
                  <a:cubicBezTo>
                    <a:pt x="256" y="295"/>
                    <a:pt x="268" y="292"/>
                    <a:pt x="277" y="286"/>
                  </a:cubicBezTo>
                  <a:cubicBezTo>
                    <a:pt x="304" y="268"/>
                    <a:pt x="313" y="232"/>
                    <a:pt x="295" y="206"/>
                  </a:cubicBezTo>
                  <a:cubicBezTo>
                    <a:pt x="251" y="125"/>
                    <a:pt x="179" y="54"/>
                    <a:pt x="99" y="9"/>
                  </a:cubicBezTo>
                  <a:cubicBezTo>
                    <a:pt x="89" y="3"/>
                    <a:pt x="79" y="0"/>
                    <a:pt x="6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275;p32"/>
            <p:cNvSpPr/>
            <p:nvPr/>
          </p:nvSpPr>
          <p:spPr>
            <a:xfrm>
              <a:off x="4658466" y="3420734"/>
              <a:ext cx="14689" cy="17974"/>
            </a:xfrm>
            <a:custGeom>
              <a:avLst/>
              <a:gdLst/>
              <a:ahLst/>
              <a:cxnLst/>
              <a:rect l="l" t="t" r="r" b="b"/>
              <a:pathLst>
                <a:path w="161" h="197" extrusionOk="0">
                  <a:moveTo>
                    <a:pt x="54" y="1"/>
                  </a:moveTo>
                  <a:cubicBezTo>
                    <a:pt x="45" y="1"/>
                    <a:pt x="36" y="1"/>
                    <a:pt x="27" y="10"/>
                  </a:cubicBezTo>
                  <a:cubicBezTo>
                    <a:pt x="18" y="18"/>
                    <a:pt x="0" y="27"/>
                    <a:pt x="0" y="45"/>
                  </a:cubicBezTo>
                  <a:cubicBezTo>
                    <a:pt x="0" y="45"/>
                    <a:pt x="0" y="54"/>
                    <a:pt x="0" y="63"/>
                  </a:cubicBezTo>
                  <a:cubicBezTo>
                    <a:pt x="0" y="72"/>
                    <a:pt x="0" y="81"/>
                    <a:pt x="9" y="90"/>
                  </a:cubicBezTo>
                  <a:lnTo>
                    <a:pt x="45" y="170"/>
                  </a:lnTo>
                  <a:cubicBezTo>
                    <a:pt x="45" y="179"/>
                    <a:pt x="54" y="179"/>
                    <a:pt x="63" y="188"/>
                  </a:cubicBezTo>
                  <a:cubicBezTo>
                    <a:pt x="63" y="188"/>
                    <a:pt x="72" y="197"/>
                    <a:pt x="81" y="197"/>
                  </a:cubicBezTo>
                  <a:lnTo>
                    <a:pt x="107" y="197"/>
                  </a:lnTo>
                  <a:cubicBezTo>
                    <a:pt x="116" y="197"/>
                    <a:pt x="125" y="197"/>
                    <a:pt x="125" y="188"/>
                  </a:cubicBezTo>
                  <a:cubicBezTo>
                    <a:pt x="143" y="179"/>
                    <a:pt x="152" y="170"/>
                    <a:pt x="161" y="152"/>
                  </a:cubicBezTo>
                  <a:cubicBezTo>
                    <a:pt x="161" y="152"/>
                    <a:pt x="161" y="143"/>
                    <a:pt x="161" y="134"/>
                  </a:cubicBezTo>
                  <a:cubicBezTo>
                    <a:pt x="161" y="126"/>
                    <a:pt x="152" y="117"/>
                    <a:pt x="152" y="108"/>
                  </a:cubicBezTo>
                  <a:cubicBezTo>
                    <a:pt x="134" y="81"/>
                    <a:pt x="125" y="54"/>
                    <a:pt x="107" y="27"/>
                  </a:cubicBezTo>
                  <a:cubicBezTo>
                    <a:pt x="107" y="18"/>
                    <a:pt x="98" y="18"/>
                    <a:pt x="98" y="10"/>
                  </a:cubicBezTo>
                  <a:cubicBezTo>
                    <a:pt x="90" y="10"/>
                    <a:pt x="81" y="1"/>
                    <a:pt x="7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276;p32"/>
            <p:cNvSpPr/>
            <p:nvPr/>
          </p:nvSpPr>
          <p:spPr>
            <a:xfrm>
              <a:off x="4624252" y="3436244"/>
              <a:ext cx="13138" cy="13047"/>
            </a:xfrm>
            <a:custGeom>
              <a:avLst/>
              <a:gdLst/>
              <a:ahLst/>
              <a:cxnLst/>
              <a:rect l="l" t="t" r="r" b="b"/>
              <a:pathLst>
                <a:path w="144" h="143" extrusionOk="0">
                  <a:moveTo>
                    <a:pt x="63" y="0"/>
                  </a:moveTo>
                  <a:cubicBezTo>
                    <a:pt x="54" y="0"/>
                    <a:pt x="45" y="9"/>
                    <a:pt x="45" y="9"/>
                  </a:cubicBezTo>
                  <a:cubicBezTo>
                    <a:pt x="36" y="9"/>
                    <a:pt x="27" y="18"/>
                    <a:pt x="18" y="18"/>
                  </a:cubicBezTo>
                  <a:cubicBezTo>
                    <a:pt x="18" y="27"/>
                    <a:pt x="18" y="27"/>
                    <a:pt x="10" y="36"/>
                  </a:cubicBezTo>
                  <a:cubicBezTo>
                    <a:pt x="10" y="45"/>
                    <a:pt x="1" y="54"/>
                    <a:pt x="1" y="63"/>
                  </a:cubicBezTo>
                  <a:cubicBezTo>
                    <a:pt x="1" y="72"/>
                    <a:pt x="1" y="80"/>
                    <a:pt x="10" y="80"/>
                  </a:cubicBezTo>
                  <a:cubicBezTo>
                    <a:pt x="10" y="89"/>
                    <a:pt x="10" y="98"/>
                    <a:pt x="18" y="107"/>
                  </a:cubicBezTo>
                  <a:lnTo>
                    <a:pt x="36" y="125"/>
                  </a:lnTo>
                  <a:cubicBezTo>
                    <a:pt x="45" y="134"/>
                    <a:pt x="54" y="134"/>
                    <a:pt x="63" y="143"/>
                  </a:cubicBezTo>
                  <a:lnTo>
                    <a:pt x="108" y="143"/>
                  </a:lnTo>
                  <a:cubicBezTo>
                    <a:pt x="117" y="134"/>
                    <a:pt x="126" y="134"/>
                    <a:pt x="126" y="125"/>
                  </a:cubicBezTo>
                  <a:cubicBezTo>
                    <a:pt x="134" y="125"/>
                    <a:pt x="134" y="116"/>
                    <a:pt x="134" y="116"/>
                  </a:cubicBezTo>
                  <a:cubicBezTo>
                    <a:pt x="143" y="107"/>
                    <a:pt x="143" y="98"/>
                    <a:pt x="143" y="80"/>
                  </a:cubicBezTo>
                  <a:cubicBezTo>
                    <a:pt x="143" y="80"/>
                    <a:pt x="143" y="72"/>
                    <a:pt x="143" y="72"/>
                  </a:cubicBezTo>
                  <a:cubicBezTo>
                    <a:pt x="143" y="54"/>
                    <a:pt x="134" y="45"/>
                    <a:pt x="126" y="45"/>
                  </a:cubicBezTo>
                  <a:cubicBezTo>
                    <a:pt x="117" y="36"/>
                    <a:pt x="117" y="27"/>
                    <a:pt x="108" y="18"/>
                  </a:cubicBezTo>
                  <a:cubicBezTo>
                    <a:pt x="99" y="18"/>
                    <a:pt x="99" y="9"/>
                    <a:pt x="90" y="9"/>
                  </a:cubicBezTo>
                  <a:cubicBezTo>
                    <a:pt x="81" y="9"/>
                    <a:pt x="72" y="0"/>
                    <a:pt x="6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277;p32"/>
            <p:cNvSpPr/>
            <p:nvPr/>
          </p:nvSpPr>
          <p:spPr>
            <a:xfrm>
              <a:off x="4662480" y="3369459"/>
              <a:ext cx="23722" cy="28649"/>
            </a:xfrm>
            <a:custGeom>
              <a:avLst/>
              <a:gdLst/>
              <a:ahLst/>
              <a:cxnLst/>
              <a:rect l="l" t="t" r="r" b="b"/>
              <a:pathLst>
                <a:path w="260" h="314" extrusionOk="0">
                  <a:moveTo>
                    <a:pt x="76" y="0"/>
                  </a:moveTo>
                  <a:cubicBezTo>
                    <a:pt x="66" y="0"/>
                    <a:pt x="55" y="3"/>
                    <a:pt x="46" y="10"/>
                  </a:cubicBezTo>
                  <a:cubicBezTo>
                    <a:pt x="19" y="27"/>
                    <a:pt x="1" y="63"/>
                    <a:pt x="19" y="90"/>
                  </a:cubicBezTo>
                  <a:lnTo>
                    <a:pt x="135" y="286"/>
                  </a:lnTo>
                  <a:cubicBezTo>
                    <a:pt x="146" y="303"/>
                    <a:pt x="165" y="313"/>
                    <a:pt x="187" y="313"/>
                  </a:cubicBezTo>
                  <a:cubicBezTo>
                    <a:pt x="199" y="313"/>
                    <a:pt x="211" y="310"/>
                    <a:pt x="224" y="304"/>
                  </a:cubicBezTo>
                  <a:cubicBezTo>
                    <a:pt x="251" y="286"/>
                    <a:pt x="260" y="250"/>
                    <a:pt x="242" y="224"/>
                  </a:cubicBezTo>
                  <a:cubicBezTo>
                    <a:pt x="206" y="161"/>
                    <a:pt x="161" y="90"/>
                    <a:pt x="126" y="27"/>
                  </a:cubicBezTo>
                  <a:cubicBezTo>
                    <a:pt x="114" y="10"/>
                    <a:pt x="95" y="0"/>
                    <a:pt x="7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278;p32"/>
            <p:cNvSpPr/>
            <p:nvPr/>
          </p:nvSpPr>
          <p:spPr>
            <a:xfrm>
              <a:off x="4714577" y="3347927"/>
              <a:ext cx="17244" cy="21988"/>
            </a:xfrm>
            <a:custGeom>
              <a:avLst/>
              <a:gdLst/>
              <a:ahLst/>
              <a:cxnLst/>
              <a:rect l="l" t="t" r="r" b="b"/>
              <a:pathLst>
                <a:path w="189" h="241" extrusionOk="0">
                  <a:moveTo>
                    <a:pt x="66" y="1"/>
                  </a:moveTo>
                  <a:cubicBezTo>
                    <a:pt x="54" y="1"/>
                    <a:pt x="43" y="7"/>
                    <a:pt x="37" y="14"/>
                  </a:cubicBezTo>
                  <a:cubicBezTo>
                    <a:pt x="19" y="23"/>
                    <a:pt x="10" y="31"/>
                    <a:pt x="1" y="49"/>
                  </a:cubicBezTo>
                  <a:cubicBezTo>
                    <a:pt x="1" y="67"/>
                    <a:pt x="1" y="76"/>
                    <a:pt x="10" y="94"/>
                  </a:cubicBezTo>
                  <a:cubicBezTo>
                    <a:pt x="28" y="130"/>
                    <a:pt x="54" y="174"/>
                    <a:pt x="72" y="210"/>
                  </a:cubicBezTo>
                  <a:cubicBezTo>
                    <a:pt x="72" y="228"/>
                    <a:pt x="90" y="237"/>
                    <a:pt x="108" y="237"/>
                  </a:cubicBezTo>
                  <a:cubicBezTo>
                    <a:pt x="111" y="239"/>
                    <a:pt x="115" y="240"/>
                    <a:pt x="119" y="240"/>
                  </a:cubicBezTo>
                  <a:cubicBezTo>
                    <a:pt x="131" y="240"/>
                    <a:pt x="146" y="234"/>
                    <a:pt x="153" y="228"/>
                  </a:cubicBezTo>
                  <a:cubicBezTo>
                    <a:pt x="170" y="228"/>
                    <a:pt x="179" y="210"/>
                    <a:pt x="179" y="192"/>
                  </a:cubicBezTo>
                  <a:cubicBezTo>
                    <a:pt x="188" y="183"/>
                    <a:pt x="179" y="165"/>
                    <a:pt x="179" y="147"/>
                  </a:cubicBezTo>
                  <a:cubicBezTo>
                    <a:pt x="153" y="112"/>
                    <a:pt x="135" y="67"/>
                    <a:pt x="117" y="31"/>
                  </a:cubicBezTo>
                  <a:cubicBezTo>
                    <a:pt x="108" y="23"/>
                    <a:pt x="90" y="5"/>
                    <a:pt x="81" y="5"/>
                  </a:cubicBezTo>
                  <a:cubicBezTo>
                    <a:pt x="76" y="2"/>
                    <a:pt x="71" y="1"/>
                    <a:pt x="6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279;p32"/>
            <p:cNvSpPr/>
            <p:nvPr/>
          </p:nvSpPr>
          <p:spPr>
            <a:xfrm>
              <a:off x="4716219" y="3388983"/>
              <a:ext cx="13138" cy="16423"/>
            </a:xfrm>
            <a:custGeom>
              <a:avLst/>
              <a:gdLst/>
              <a:ahLst/>
              <a:cxnLst/>
              <a:rect l="l" t="t" r="r" b="b"/>
              <a:pathLst>
                <a:path w="144" h="180" extrusionOk="0">
                  <a:moveTo>
                    <a:pt x="45" y="1"/>
                  </a:moveTo>
                  <a:cubicBezTo>
                    <a:pt x="45" y="1"/>
                    <a:pt x="36" y="1"/>
                    <a:pt x="36" y="10"/>
                  </a:cubicBezTo>
                  <a:cubicBezTo>
                    <a:pt x="27" y="10"/>
                    <a:pt x="19" y="19"/>
                    <a:pt x="10" y="27"/>
                  </a:cubicBezTo>
                  <a:cubicBezTo>
                    <a:pt x="10" y="36"/>
                    <a:pt x="10" y="36"/>
                    <a:pt x="10" y="45"/>
                  </a:cubicBezTo>
                  <a:cubicBezTo>
                    <a:pt x="1" y="54"/>
                    <a:pt x="1" y="63"/>
                    <a:pt x="10" y="72"/>
                  </a:cubicBezTo>
                  <a:cubicBezTo>
                    <a:pt x="10" y="99"/>
                    <a:pt x="19" y="117"/>
                    <a:pt x="27" y="135"/>
                  </a:cubicBezTo>
                  <a:cubicBezTo>
                    <a:pt x="27" y="143"/>
                    <a:pt x="27" y="152"/>
                    <a:pt x="36" y="152"/>
                  </a:cubicBezTo>
                  <a:cubicBezTo>
                    <a:pt x="45" y="161"/>
                    <a:pt x="45" y="170"/>
                    <a:pt x="54" y="170"/>
                  </a:cubicBezTo>
                  <a:cubicBezTo>
                    <a:pt x="63" y="179"/>
                    <a:pt x="72" y="179"/>
                    <a:pt x="81" y="179"/>
                  </a:cubicBezTo>
                  <a:lnTo>
                    <a:pt x="99" y="179"/>
                  </a:lnTo>
                  <a:lnTo>
                    <a:pt x="117" y="170"/>
                  </a:lnTo>
                  <a:cubicBezTo>
                    <a:pt x="126" y="161"/>
                    <a:pt x="135" y="161"/>
                    <a:pt x="135" y="152"/>
                  </a:cubicBezTo>
                  <a:cubicBezTo>
                    <a:pt x="143" y="143"/>
                    <a:pt x="143" y="135"/>
                    <a:pt x="143" y="135"/>
                  </a:cubicBezTo>
                  <a:cubicBezTo>
                    <a:pt x="143" y="126"/>
                    <a:pt x="143" y="108"/>
                    <a:pt x="143" y="99"/>
                  </a:cubicBezTo>
                  <a:cubicBezTo>
                    <a:pt x="135" y="81"/>
                    <a:pt x="135" y="63"/>
                    <a:pt x="126" y="45"/>
                  </a:cubicBezTo>
                  <a:cubicBezTo>
                    <a:pt x="126" y="36"/>
                    <a:pt x="117" y="27"/>
                    <a:pt x="117" y="19"/>
                  </a:cubicBezTo>
                  <a:cubicBezTo>
                    <a:pt x="108" y="19"/>
                    <a:pt x="108" y="10"/>
                    <a:pt x="99" y="10"/>
                  </a:cubicBezTo>
                  <a:cubicBezTo>
                    <a:pt x="90" y="1"/>
                    <a:pt x="81" y="1"/>
                    <a:pt x="7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280;p32"/>
            <p:cNvSpPr/>
            <p:nvPr/>
          </p:nvSpPr>
          <p:spPr>
            <a:xfrm>
              <a:off x="4774884" y="3314078"/>
              <a:ext cx="13868" cy="29470"/>
            </a:xfrm>
            <a:custGeom>
              <a:avLst/>
              <a:gdLst/>
              <a:ahLst/>
              <a:cxnLst/>
              <a:rect l="l" t="t" r="r" b="b"/>
              <a:pathLst>
                <a:path w="152" h="323" extrusionOk="0">
                  <a:moveTo>
                    <a:pt x="62" y="1"/>
                  </a:moveTo>
                  <a:cubicBezTo>
                    <a:pt x="36" y="1"/>
                    <a:pt x="0" y="28"/>
                    <a:pt x="9" y="63"/>
                  </a:cubicBezTo>
                  <a:cubicBezTo>
                    <a:pt x="9" y="126"/>
                    <a:pt x="18" y="197"/>
                    <a:pt x="27" y="260"/>
                  </a:cubicBezTo>
                  <a:cubicBezTo>
                    <a:pt x="27" y="278"/>
                    <a:pt x="27" y="286"/>
                    <a:pt x="45" y="304"/>
                  </a:cubicBezTo>
                  <a:cubicBezTo>
                    <a:pt x="54" y="313"/>
                    <a:pt x="71" y="322"/>
                    <a:pt x="89" y="322"/>
                  </a:cubicBezTo>
                  <a:cubicBezTo>
                    <a:pt x="116" y="322"/>
                    <a:pt x="152" y="295"/>
                    <a:pt x="152" y="260"/>
                  </a:cubicBezTo>
                  <a:cubicBezTo>
                    <a:pt x="143" y="197"/>
                    <a:pt x="134" y="126"/>
                    <a:pt x="125" y="63"/>
                  </a:cubicBezTo>
                  <a:cubicBezTo>
                    <a:pt x="125" y="46"/>
                    <a:pt x="125" y="37"/>
                    <a:pt x="107" y="19"/>
                  </a:cubicBezTo>
                  <a:cubicBezTo>
                    <a:pt x="98" y="10"/>
                    <a:pt x="80" y="1"/>
                    <a:pt x="6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281;p32"/>
            <p:cNvSpPr/>
            <p:nvPr/>
          </p:nvSpPr>
          <p:spPr>
            <a:xfrm>
              <a:off x="4798423" y="3372743"/>
              <a:ext cx="10675" cy="22080"/>
            </a:xfrm>
            <a:custGeom>
              <a:avLst/>
              <a:gdLst/>
              <a:ahLst/>
              <a:cxnLst/>
              <a:rect l="l" t="t" r="r" b="b"/>
              <a:pathLst>
                <a:path w="117" h="242" extrusionOk="0">
                  <a:moveTo>
                    <a:pt x="63" y="0"/>
                  </a:moveTo>
                  <a:cubicBezTo>
                    <a:pt x="45" y="0"/>
                    <a:pt x="27" y="9"/>
                    <a:pt x="19" y="18"/>
                  </a:cubicBezTo>
                  <a:cubicBezTo>
                    <a:pt x="1" y="27"/>
                    <a:pt x="1" y="45"/>
                    <a:pt x="1" y="63"/>
                  </a:cubicBezTo>
                  <a:lnTo>
                    <a:pt x="1" y="179"/>
                  </a:lnTo>
                  <a:cubicBezTo>
                    <a:pt x="1" y="197"/>
                    <a:pt x="1" y="214"/>
                    <a:pt x="19" y="223"/>
                  </a:cubicBezTo>
                  <a:cubicBezTo>
                    <a:pt x="27" y="232"/>
                    <a:pt x="45" y="241"/>
                    <a:pt x="63" y="241"/>
                  </a:cubicBezTo>
                  <a:cubicBezTo>
                    <a:pt x="72" y="241"/>
                    <a:pt x="90" y="232"/>
                    <a:pt x="99" y="223"/>
                  </a:cubicBezTo>
                  <a:cubicBezTo>
                    <a:pt x="117" y="205"/>
                    <a:pt x="117" y="197"/>
                    <a:pt x="117" y="179"/>
                  </a:cubicBezTo>
                  <a:lnTo>
                    <a:pt x="117" y="63"/>
                  </a:lnTo>
                  <a:cubicBezTo>
                    <a:pt x="117" y="45"/>
                    <a:pt x="117" y="27"/>
                    <a:pt x="99" y="18"/>
                  </a:cubicBezTo>
                  <a:cubicBezTo>
                    <a:pt x="90" y="9"/>
                    <a:pt x="72" y="0"/>
                    <a:pt x="6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282;p32"/>
            <p:cNvSpPr/>
            <p:nvPr/>
          </p:nvSpPr>
          <p:spPr>
            <a:xfrm>
              <a:off x="4756910" y="3369094"/>
              <a:ext cx="13138" cy="20346"/>
            </a:xfrm>
            <a:custGeom>
              <a:avLst/>
              <a:gdLst/>
              <a:ahLst/>
              <a:cxnLst/>
              <a:rect l="l" t="t" r="r" b="b"/>
              <a:pathLst>
                <a:path w="144" h="223" extrusionOk="0">
                  <a:moveTo>
                    <a:pt x="61" y="1"/>
                  </a:moveTo>
                  <a:cubicBezTo>
                    <a:pt x="56" y="1"/>
                    <a:pt x="51" y="2"/>
                    <a:pt x="45" y="5"/>
                  </a:cubicBezTo>
                  <a:cubicBezTo>
                    <a:pt x="36" y="14"/>
                    <a:pt x="19" y="22"/>
                    <a:pt x="10" y="31"/>
                  </a:cubicBezTo>
                  <a:cubicBezTo>
                    <a:pt x="10" y="40"/>
                    <a:pt x="10" y="40"/>
                    <a:pt x="10" y="49"/>
                  </a:cubicBezTo>
                  <a:cubicBezTo>
                    <a:pt x="1" y="58"/>
                    <a:pt x="1" y="67"/>
                    <a:pt x="10" y="76"/>
                  </a:cubicBezTo>
                  <a:lnTo>
                    <a:pt x="28" y="174"/>
                  </a:lnTo>
                  <a:cubicBezTo>
                    <a:pt x="28" y="192"/>
                    <a:pt x="36" y="210"/>
                    <a:pt x="54" y="210"/>
                  </a:cubicBezTo>
                  <a:cubicBezTo>
                    <a:pt x="61" y="216"/>
                    <a:pt x="71" y="222"/>
                    <a:pt x="83" y="222"/>
                  </a:cubicBezTo>
                  <a:cubicBezTo>
                    <a:pt x="88" y="222"/>
                    <a:pt x="94" y="221"/>
                    <a:pt x="99" y="219"/>
                  </a:cubicBezTo>
                  <a:cubicBezTo>
                    <a:pt x="117" y="219"/>
                    <a:pt x="126" y="210"/>
                    <a:pt x="135" y="192"/>
                  </a:cubicBezTo>
                  <a:cubicBezTo>
                    <a:pt x="135" y="183"/>
                    <a:pt x="143" y="183"/>
                    <a:pt x="143" y="174"/>
                  </a:cubicBezTo>
                  <a:cubicBezTo>
                    <a:pt x="143" y="165"/>
                    <a:pt x="143" y="156"/>
                    <a:pt x="143" y="147"/>
                  </a:cubicBezTo>
                  <a:cubicBezTo>
                    <a:pt x="135" y="112"/>
                    <a:pt x="126" y="76"/>
                    <a:pt x="126" y="49"/>
                  </a:cubicBezTo>
                  <a:cubicBezTo>
                    <a:pt x="117" y="31"/>
                    <a:pt x="108" y="22"/>
                    <a:pt x="99" y="14"/>
                  </a:cubicBezTo>
                  <a:cubicBezTo>
                    <a:pt x="86" y="7"/>
                    <a:pt x="74" y="1"/>
                    <a:pt x="6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283;p32"/>
            <p:cNvSpPr/>
            <p:nvPr/>
          </p:nvSpPr>
          <p:spPr>
            <a:xfrm>
              <a:off x="4826159" y="3307235"/>
              <a:ext cx="13868" cy="27554"/>
            </a:xfrm>
            <a:custGeom>
              <a:avLst/>
              <a:gdLst/>
              <a:ahLst/>
              <a:cxnLst/>
              <a:rect l="l" t="t" r="r" b="b"/>
              <a:pathLst>
                <a:path w="152" h="302" extrusionOk="0">
                  <a:moveTo>
                    <a:pt x="83" y="1"/>
                  </a:moveTo>
                  <a:cubicBezTo>
                    <a:pt x="78" y="1"/>
                    <a:pt x="74" y="2"/>
                    <a:pt x="71" y="5"/>
                  </a:cubicBezTo>
                  <a:cubicBezTo>
                    <a:pt x="54" y="5"/>
                    <a:pt x="36" y="14"/>
                    <a:pt x="36" y="31"/>
                  </a:cubicBezTo>
                  <a:cubicBezTo>
                    <a:pt x="27" y="49"/>
                    <a:pt x="18" y="58"/>
                    <a:pt x="27" y="76"/>
                  </a:cubicBezTo>
                  <a:cubicBezTo>
                    <a:pt x="27" y="108"/>
                    <a:pt x="27" y="132"/>
                    <a:pt x="27" y="156"/>
                  </a:cubicBezTo>
                  <a:cubicBezTo>
                    <a:pt x="27" y="174"/>
                    <a:pt x="18" y="201"/>
                    <a:pt x="9" y="219"/>
                  </a:cubicBezTo>
                  <a:cubicBezTo>
                    <a:pt x="0" y="254"/>
                    <a:pt x="27" y="290"/>
                    <a:pt x="54" y="299"/>
                  </a:cubicBezTo>
                  <a:cubicBezTo>
                    <a:pt x="60" y="301"/>
                    <a:pt x="66" y="301"/>
                    <a:pt x="71" y="301"/>
                  </a:cubicBezTo>
                  <a:cubicBezTo>
                    <a:pt x="98" y="301"/>
                    <a:pt x="119" y="284"/>
                    <a:pt x="134" y="254"/>
                  </a:cubicBezTo>
                  <a:cubicBezTo>
                    <a:pt x="152" y="183"/>
                    <a:pt x="152" y="112"/>
                    <a:pt x="143" y="49"/>
                  </a:cubicBezTo>
                  <a:cubicBezTo>
                    <a:pt x="143" y="31"/>
                    <a:pt x="125" y="14"/>
                    <a:pt x="116" y="5"/>
                  </a:cubicBezTo>
                  <a:cubicBezTo>
                    <a:pt x="104" y="5"/>
                    <a:pt x="92" y="1"/>
                    <a:pt x="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284;p32"/>
            <p:cNvSpPr/>
            <p:nvPr/>
          </p:nvSpPr>
          <p:spPr>
            <a:xfrm>
              <a:off x="4869223" y="3314078"/>
              <a:ext cx="14781" cy="20528"/>
            </a:xfrm>
            <a:custGeom>
              <a:avLst/>
              <a:gdLst/>
              <a:ahLst/>
              <a:cxnLst/>
              <a:rect l="l" t="t" r="r" b="b"/>
              <a:pathLst>
                <a:path w="162" h="225" extrusionOk="0">
                  <a:moveTo>
                    <a:pt x="45" y="1"/>
                  </a:moveTo>
                  <a:cubicBezTo>
                    <a:pt x="28" y="10"/>
                    <a:pt x="19" y="19"/>
                    <a:pt x="10" y="37"/>
                  </a:cubicBezTo>
                  <a:cubicBezTo>
                    <a:pt x="10" y="37"/>
                    <a:pt x="1" y="46"/>
                    <a:pt x="1" y="46"/>
                  </a:cubicBezTo>
                  <a:cubicBezTo>
                    <a:pt x="1" y="55"/>
                    <a:pt x="1" y="72"/>
                    <a:pt x="1" y="81"/>
                  </a:cubicBezTo>
                  <a:cubicBezTo>
                    <a:pt x="19" y="117"/>
                    <a:pt x="28" y="144"/>
                    <a:pt x="37" y="179"/>
                  </a:cubicBezTo>
                  <a:cubicBezTo>
                    <a:pt x="45" y="188"/>
                    <a:pt x="45" y="188"/>
                    <a:pt x="54" y="197"/>
                  </a:cubicBezTo>
                  <a:cubicBezTo>
                    <a:pt x="54" y="206"/>
                    <a:pt x="63" y="206"/>
                    <a:pt x="72" y="215"/>
                  </a:cubicBezTo>
                  <a:cubicBezTo>
                    <a:pt x="81" y="224"/>
                    <a:pt x="99" y="224"/>
                    <a:pt x="117" y="224"/>
                  </a:cubicBezTo>
                  <a:cubicBezTo>
                    <a:pt x="135" y="215"/>
                    <a:pt x="144" y="206"/>
                    <a:pt x="153" y="188"/>
                  </a:cubicBezTo>
                  <a:cubicBezTo>
                    <a:pt x="153" y="188"/>
                    <a:pt x="153" y="179"/>
                    <a:pt x="161" y="179"/>
                  </a:cubicBezTo>
                  <a:cubicBezTo>
                    <a:pt x="161" y="170"/>
                    <a:pt x="161" y="153"/>
                    <a:pt x="161" y="144"/>
                  </a:cubicBezTo>
                  <a:cubicBezTo>
                    <a:pt x="144" y="108"/>
                    <a:pt x="135" y="81"/>
                    <a:pt x="117" y="46"/>
                  </a:cubicBezTo>
                  <a:cubicBezTo>
                    <a:pt x="117" y="37"/>
                    <a:pt x="117" y="37"/>
                    <a:pt x="108" y="28"/>
                  </a:cubicBezTo>
                  <a:cubicBezTo>
                    <a:pt x="108" y="19"/>
                    <a:pt x="99" y="19"/>
                    <a:pt x="90" y="10"/>
                  </a:cubicBezTo>
                  <a:cubicBezTo>
                    <a:pt x="81" y="1"/>
                    <a:pt x="63" y="1"/>
                    <a:pt x="4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285;p32"/>
            <p:cNvSpPr/>
            <p:nvPr/>
          </p:nvSpPr>
          <p:spPr>
            <a:xfrm>
              <a:off x="4848056" y="3356686"/>
              <a:ext cx="13138" cy="15145"/>
            </a:xfrm>
            <a:custGeom>
              <a:avLst/>
              <a:gdLst/>
              <a:ahLst/>
              <a:cxnLst/>
              <a:rect l="l" t="t" r="r" b="b"/>
              <a:pathLst>
                <a:path w="144" h="166" extrusionOk="0">
                  <a:moveTo>
                    <a:pt x="63" y="0"/>
                  </a:moveTo>
                  <a:cubicBezTo>
                    <a:pt x="61" y="0"/>
                    <a:pt x="59" y="2"/>
                    <a:pt x="54" y="7"/>
                  </a:cubicBezTo>
                  <a:lnTo>
                    <a:pt x="28" y="7"/>
                  </a:lnTo>
                  <a:lnTo>
                    <a:pt x="19" y="16"/>
                  </a:lnTo>
                  <a:cubicBezTo>
                    <a:pt x="10" y="25"/>
                    <a:pt x="1" y="34"/>
                    <a:pt x="1" y="51"/>
                  </a:cubicBezTo>
                  <a:cubicBezTo>
                    <a:pt x="1" y="51"/>
                    <a:pt x="1" y="60"/>
                    <a:pt x="1" y="60"/>
                  </a:cubicBezTo>
                  <a:cubicBezTo>
                    <a:pt x="1" y="78"/>
                    <a:pt x="1" y="87"/>
                    <a:pt x="10" y="96"/>
                  </a:cubicBezTo>
                  <a:cubicBezTo>
                    <a:pt x="10" y="105"/>
                    <a:pt x="19" y="123"/>
                    <a:pt x="28" y="132"/>
                  </a:cubicBezTo>
                  <a:cubicBezTo>
                    <a:pt x="28" y="141"/>
                    <a:pt x="37" y="150"/>
                    <a:pt x="46" y="150"/>
                  </a:cubicBezTo>
                  <a:cubicBezTo>
                    <a:pt x="46" y="158"/>
                    <a:pt x="54" y="158"/>
                    <a:pt x="63" y="158"/>
                  </a:cubicBezTo>
                  <a:cubicBezTo>
                    <a:pt x="68" y="163"/>
                    <a:pt x="72" y="165"/>
                    <a:pt x="77" y="165"/>
                  </a:cubicBezTo>
                  <a:cubicBezTo>
                    <a:pt x="81" y="165"/>
                    <a:pt x="86" y="163"/>
                    <a:pt x="90" y="158"/>
                  </a:cubicBezTo>
                  <a:lnTo>
                    <a:pt x="108" y="158"/>
                  </a:lnTo>
                  <a:lnTo>
                    <a:pt x="126" y="150"/>
                  </a:lnTo>
                  <a:cubicBezTo>
                    <a:pt x="126" y="141"/>
                    <a:pt x="135" y="132"/>
                    <a:pt x="135" y="123"/>
                  </a:cubicBezTo>
                  <a:cubicBezTo>
                    <a:pt x="135" y="114"/>
                    <a:pt x="144" y="105"/>
                    <a:pt x="144" y="105"/>
                  </a:cubicBezTo>
                  <a:cubicBezTo>
                    <a:pt x="144" y="87"/>
                    <a:pt x="135" y="78"/>
                    <a:pt x="135" y="69"/>
                  </a:cubicBezTo>
                  <a:cubicBezTo>
                    <a:pt x="126" y="60"/>
                    <a:pt x="117" y="42"/>
                    <a:pt x="108" y="34"/>
                  </a:cubicBezTo>
                  <a:cubicBezTo>
                    <a:pt x="108" y="25"/>
                    <a:pt x="99" y="16"/>
                    <a:pt x="99" y="16"/>
                  </a:cubicBezTo>
                  <a:cubicBezTo>
                    <a:pt x="90" y="7"/>
                    <a:pt x="81" y="7"/>
                    <a:pt x="72" y="7"/>
                  </a:cubicBezTo>
                  <a:cubicBezTo>
                    <a:pt x="68" y="2"/>
                    <a:pt x="66" y="0"/>
                    <a:pt x="6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286;p32"/>
            <p:cNvSpPr/>
            <p:nvPr/>
          </p:nvSpPr>
          <p:spPr>
            <a:xfrm>
              <a:off x="4900974" y="3340993"/>
              <a:ext cx="13959" cy="25273"/>
            </a:xfrm>
            <a:custGeom>
              <a:avLst/>
              <a:gdLst/>
              <a:ahLst/>
              <a:cxnLst/>
              <a:rect l="l" t="t" r="r" b="b"/>
              <a:pathLst>
                <a:path w="153" h="277" extrusionOk="0">
                  <a:moveTo>
                    <a:pt x="90" y="0"/>
                  </a:moveTo>
                  <a:cubicBezTo>
                    <a:pt x="72" y="0"/>
                    <a:pt x="54" y="9"/>
                    <a:pt x="45" y="18"/>
                  </a:cubicBezTo>
                  <a:cubicBezTo>
                    <a:pt x="36" y="18"/>
                    <a:pt x="36" y="27"/>
                    <a:pt x="36" y="27"/>
                  </a:cubicBezTo>
                  <a:cubicBezTo>
                    <a:pt x="28" y="36"/>
                    <a:pt x="28" y="54"/>
                    <a:pt x="28" y="63"/>
                  </a:cubicBezTo>
                  <a:cubicBezTo>
                    <a:pt x="19" y="116"/>
                    <a:pt x="10" y="161"/>
                    <a:pt x="1" y="214"/>
                  </a:cubicBezTo>
                  <a:cubicBezTo>
                    <a:pt x="1" y="232"/>
                    <a:pt x="10" y="250"/>
                    <a:pt x="19" y="259"/>
                  </a:cubicBezTo>
                  <a:cubicBezTo>
                    <a:pt x="36" y="268"/>
                    <a:pt x="54" y="277"/>
                    <a:pt x="63" y="277"/>
                  </a:cubicBezTo>
                  <a:cubicBezTo>
                    <a:pt x="81" y="277"/>
                    <a:pt x="99" y="268"/>
                    <a:pt x="108" y="259"/>
                  </a:cubicBezTo>
                  <a:cubicBezTo>
                    <a:pt x="117" y="259"/>
                    <a:pt x="117" y="250"/>
                    <a:pt x="117" y="250"/>
                  </a:cubicBezTo>
                  <a:cubicBezTo>
                    <a:pt x="126" y="241"/>
                    <a:pt x="126" y="223"/>
                    <a:pt x="126" y="214"/>
                  </a:cubicBezTo>
                  <a:cubicBezTo>
                    <a:pt x="135" y="161"/>
                    <a:pt x="144" y="116"/>
                    <a:pt x="144" y="63"/>
                  </a:cubicBezTo>
                  <a:cubicBezTo>
                    <a:pt x="152" y="45"/>
                    <a:pt x="135" y="27"/>
                    <a:pt x="126" y="18"/>
                  </a:cubicBezTo>
                  <a:cubicBezTo>
                    <a:pt x="117" y="9"/>
                    <a:pt x="99" y="0"/>
                    <a:pt x="9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287;p32"/>
            <p:cNvSpPr/>
            <p:nvPr/>
          </p:nvSpPr>
          <p:spPr>
            <a:xfrm>
              <a:off x="4925425" y="3372743"/>
              <a:ext cx="11496" cy="22080"/>
            </a:xfrm>
            <a:custGeom>
              <a:avLst/>
              <a:gdLst/>
              <a:ahLst/>
              <a:cxnLst/>
              <a:rect l="l" t="t" r="r" b="b"/>
              <a:pathLst>
                <a:path w="126" h="242" extrusionOk="0">
                  <a:moveTo>
                    <a:pt x="63" y="0"/>
                  </a:moveTo>
                  <a:cubicBezTo>
                    <a:pt x="54" y="0"/>
                    <a:pt x="36" y="9"/>
                    <a:pt x="27" y="18"/>
                  </a:cubicBezTo>
                  <a:cubicBezTo>
                    <a:pt x="9" y="27"/>
                    <a:pt x="0" y="45"/>
                    <a:pt x="0" y="63"/>
                  </a:cubicBezTo>
                  <a:lnTo>
                    <a:pt x="0" y="179"/>
                  </a:lnTo>
                  <a:cubicBezTo>
                    <a:pt x="0" y="197"/>
                    <a:pt x="9" y="214"/>
                    <a:pt x="27" y="223"/>
                  </a:cubicBezTo>
                  <a:cubicBezTo>
                    <a:pt x="36" y="232"/>
                    <a:pt x="54" y="241"/>
                    <a:pt x="63" y="241"/>
                  </a:cubicBezTo>
                  <a:cubicBezTo>
                    <a:pt x="81" y="241"/>
                    <a:pt x="99" y="232"/>
                    <a:pt x="107" y="223"/>
                  </a:cubicBezTo>
                  <a:cubicBezTo>
                    <a:pt x="116" y="205"/>
                    <a:pt x="125" y="197"/>
                    <a:pt x="125" y="179"/>
                  </a:cubicBezTo>
                  <a:lnTo>
                    <a:pt x="125" y="63"/>
                  </a:lnTo>
                  <a:cubicBezTo>
                    <a:pt x="125" y="45"/>
                    <a:pt x="116" y="27"/>
                    <a:pt x="107" y="18"/>
                  </a:cubicBezTo>
                  <a:cubicBezTo>
                    <a:pt x="99" y="9"/>
                    <a:pt x="81" y="0"/>
                    <a:pt x="6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288;p32"/>
            <p:cNvSpPr/>
            <p:nvPr/>
          </p:nvSpPr>
          <p:spPr>
            <a:xfrm>
              <a:off x="4947413" y="3318092"/>
              <a:ext cx="10675" cy="30291"/>
            </a:xfrm>
            <a:custGeom>
              <a:avLst/>
              <a:gdLst/>
              <a:ahLst/>
              <a:cxnLst/>
              <a:rect l="l" t="t" r="r" b="b"/>
              <a:pathLst>
                <a:path w="117" h="332" extrusionOk="0">
                  <a:moveTo>
                    <a:pt x="65" y="0"/>
                  </a:moveTo>
                  <a:cubicBezTo>
                    <a:pt x="61" y="0"/>
                    <a:pt x="58" y="1"/>
                    <a:pt x="54" y="2"/>
                  </a:cubicBezTo>
                  <a:cubicBezTo>
                    <a:pt x="27" y="2"/>
                    <a:pt x="0" y="28"/>
                    <a:pt x="0" y="55"/>
                  </a:cubicBezTo>
                  <a:lnTo>
                    <a:pt x="0" y="269"/>
                  </a:lnTo>
                  <a:cubicBezTo>
                    <a:pt x="0" y="305"/>
                    <a:pt x="27" y="332"/>
                    <a:pt x="54" y="332"/>
                  </a:cubicBezTo>
                  <a:cubicBezTo>
                    <a:pt x="89" y="332"/>
                    <a:pt x="116" y="305"/>
                    <a:pt x="116" y="269"/>
                  </a:cubicBezTo>
                  <a:lnTo>
                    <a:pt x="116" y="55"/>
                  </a:lnTo>
                  <a:cubicBezTo>
                    <a:pt x="116" y="31"/>
                    <a:pt x="95" y="0"/>
                    <a:pt x="6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289;p32"/>
            <p:cNvSpPr/>
            <p:nvPr/>
          </p:nvSpPr>
          <p:spPr>
            <a:xfrm>
              <a:off x="4989747" y="3326577"/>
              <a:ext cx="13047" cy="24087"/>
            </a:xfrm>
            <a:custGeom>
              <a:avLst/>
              <a:gdLst/>
              <a:ahLst/>
              <a:cxnLst/>
              <a:rect l="l" t="t" r="r" b="b"/>
              <a:pathLst>
                <a:path w="143" h="264" extrusionOk="0">
                  <a:moveTo>
                    <a:pt x="73" y="0"/>
                  </a:moveTo>
                  <a:cubicBezTo>
                    <a:pt x="65" y="0"/>
                    <a:pt x="58" y="2"/>
                    <a:pt x="54" y="7"/>
                  </a:cubicBezTo>
                  <a:cubicBezTo>
                    <a:pt x="45" y="16"/>
                    <a:pt x="27" y="33"/>
                    <a:pt x="27" y="51"/>
                  </a:cubicBezTo>
                  <a:cubicBezTo>
                    <a:pt x="18" y="96"/>
                    <a:pt x="9" y="141"/>
                    <a:pt x="9" y="185"/>
                  </a:cubicBezTo>
                  <a:cubicBezTo>
                    <a:pt x="0" y="194"/>
                    <a:pt x="0" y="203"/>
                    <a:pt x="9" y="212"/>
                  </a:cubicBezTo>
                  <a:cubicBezTo>
                    <a:pt x="9" y="212"/>
                    <a:pt x="9" y="221"/>
                    <a:pt x="9" y="230"/>
                  </a:cubicBezTo>
                  <a:cubicBezTo>
                    <a:pt x="18" y="248"/>
                    <a:pt x="36" y="257"/>
                    <a:pt x="45" y="257"/>
                  </a:cubicBezTo>
                  <a:cubicBezTo>
                    <a:pt x="54" y="261"/>
                    <a:pt x="63" y="263"/>
                    <a:pt x="72" y="263"/>
                  </a:cubicBezTo>
                  <a:cubicBezTo>
                    <a:pt x="80" y="263"/>
                    <a:pt x="89" y="261"/>
                    <a:pt x="98" y="257"/>
                  </a:cubicBezTo>
                  <a:cubicBezTo>
                    <a:pt x="107" y="248"/>
                    <a:pt x="125" y="230"/>
                    <a:pt x="125" y="212"/>
                  </a:cubicBezTo>
                  <a:cubicBezTo>
                    <a:pt x="134" y="167"/>
                    <a:pt x="134" y="123"/>
                    <a:pt x="143" y="78"/>
                  </a:cubicBezTo>
                  <a:cubicBezTo>
                    <a:pt x="143" y="69"/>
                    <a:pt x="143" y="60"/>
                    <a:pt x="143" y="51"/>
                  </a:cubicBezTo>
                  <a:cubicBezTo>
                    <a:pt x="143" y="51"/>
                    <a:pt x="143" y="42"/>
                    <a:pt x="134" y="33"/>
                  </a:cubicBezTo>
                  <a:cubicBezTo>
                    <a:pt x="125" y="16"/>
                    <a:pt x="116" y="7"/>
                    <a:pt x="98" y="7"/>
                  </a:cubicBezTo>
                  <a:cubicBezTo>
                    <a:pt x="89" y="2"/>
                    <a:pt x="80" y="0"/>
                    <a:pt x="7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290;p32"/>
            <p:cNvSpPr/>
            <p:nvPr/>
          </p:nvSpPr>
          <p:spPr>
            <a:xfrm>
              <a:off x="5039380" y="3349934"/>
              <a:ext cx="13138" cy="20164"/>
            </a:xfrm>
            <a:custGeom>
              <a:avLst/>
              <a:gdLst/>
              <a:ahLst/>
              <a:cxnLst/>
              <a:rect l="l" t="t" r="r" b="b"/>
              <a:pathLst>
                <a:path w="144" h="221" extrusionOk="0">
                  <a:moveTo>
                    <a:pt x="98" y="1"/>
                  </a:moveTo>
                  <a:cubicBezTo>
                    <a:pt x="81" y="1"/>
                    <a:pt x="63" y="1"/>
                    <a:pt x="54" y="9"/>
                  </a:cubicBezTo>
                  <a:cubicBezTo>
                    <a:pt x="36" y="18"/>
                    <a:pt x="27" y="27"/>
                    <a:pt x="27" y="45"/>
                  </a:cubicBezTo>
                  <a:cubicBezTo>
                    <a:pt x="18" y="72"/>
                    <a:pt x="9" y="108"/>
                    <a:pt x="0" y="143"/>
                  </a:cubicBezTo>
                  <a:cubicBezTo>
                    <a:pt x="0" y="161"/>
                    <a:pt x="0" y="170"/>
                    <a:pt x="9" y="188"/>
                  </a:cubicBezTo>
                  <a:cubicBezTo>
                    <a:pt x="18" y="197"/>
                    <a:pt x="36" y="215"/>
                    <a:pt x="45" y="215"/>
                  </a:cubicBezTo>
                  <a:cubicBezTo>
                    <a:pt x="52" y="218"/>
                    <a:pt x="60" y="220"/>
                    <a:pt x="67" y="220"/>
                  </a:cubicBezTo>
                  <a:cubicBezTo>
                    <a:pt x="78" y="220"/>
                    <a:pt x="88" y="216"/>
                    <a:pt x="98" y="206"/>
                  </a:cubicBezTo>
                  <a:cubicBezTo>
                    <a:pt x="107" y="206"/>
                    <a:pt x="116" y="188"/>
                    <a:pt x="125" y="170"/>
                  </a:cubicBezTo>
                  <a:cubicBezTo>
                    <a:pt x="125" y="143"/>
                    <a:pt x="134" y="108"/>
                    <a:pt x="143" y="81"/>
                  </a:cubicBezTo>
                  <a:cubicBezTo>
                    <a:pt x="143" y="63"/>
                    <a:pt x="143" y="45"/>
                    <a:pt x="134" y="27"/>
                  </a:cubicBezTo>
                  <a:cubicBezTo>
                    <a:pt x="125" y="18"/>
                    <a:pt x="116" y="1"/>
                    <a:pt x="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291;p32"/>
            <p:cNvSpPr/>
            <p:nvPr/>
          </p:nvSpPr>
          <p:spPr>
            <a:xfrm>
              <a:off x="4997046" y="3365444"/>
              <a:ext cx="10675" cy="20437"/>
            </a:xfrm>
            <a:custGeom>
              <a:avLst/>
              <a:gdLst/>
              <a:ahLst/>
              <a:cxnLst/>
              <a:rect l="l" t="t" r="r" b="b"/>
              <a:pathLst>
                <a:path w="117" h="224" extrusionOk="0">
                  <a:moveTo>
                    <a:pt x="54" y="0"/>
                  </a:moveTo>
                  <a:cubicBezTo>
                    <a:pt x="45" y="0"/>
                    <a:pt x="27" y="9"/>
                    <a:pt x="18" y="18"/>
                  </a:cubicBezTo>
                  <a:cubicBezTo>
                    <a:pt x="0" y="36"/>
                    <a:pt x="0" y="45"/>
                    <a:pt x="0" y="62"/>
                  </a:cubicBezTo>
                  <a:lnTo>
                    <a:pt x="0" y="161"/>
                  </a:lnTo>
                  <a:cubicBezTo>
                    <a:pt x="0" y="178"/>
                    <a:pt x="0" y="196"/>
                    <a:pt x="18" y="205"/>
                  </a:cubicBezTo>
                  <a:cubicBezTo>
                    <a:pt x="27" y="214"/>
                    <a:pt x="45" y="223"/>
                    <a:pt x="54" y="223"/>
                  </a:cubicBezTo>
                  <a:cubicBezTo>
                    <a:pt x="72" y="223"/>
                    <a:pt x="90" y="214"/>
                    <a:pt x="99" y="205"/>
                  </a:cubicBezTo>
                  <a:cubicBezTo>
                    <a:pt x="116" y="196"/>
                    <a:pt x="116" y="178"/>
                    <a:pt x="116" y="161"/>
                  </a:cubicBezTo>
                  <a:lnTo>
                    <a:pt x="116" y="62"/>
                  </a:lnTo>
                  <a:cubicBezTo>
                    <a:pt x="116" y="45"/>
                    <a:pt x="116" y="36"/>
                    <a:pt x="99" y="18"/>
                  </a:cubicBezTo>
                  <a:cubicBezTo>
                    <a:pt x="90" y="9"/>
                    <a:pt x="72" y="0"/>
                    <a:pt x="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292;p32"/>
            <p:cNvSpPr/>
            <p:nvPr/>
          </p:nvSpPr>
          <p:spPr>
            <a:xfrm>
              <a:off x="4955533" y="3351576"/>
              <a:ext cx="15510" cy="21806"/>
            </a:xfrm>
            <a:custGeom>
              <a:avLst/>
              <a:gdLst/>
              <a:ahLst/>
              <a:cxnLst/>
              <a:rect l="l" t="t" r="r" b="b"/>
              <a:pathLst>
                <a:path w="170" h="239" extrusionOk="0">
                  <a:moveTo>
                    <a:pt x="116" y="0"/>
                  </a:moveTo>
                  <a:cubicBezTo>
                    <a:pt x="108" y="0"/>
                    <a:pt x="90" y="0"/>
                    <a:pt x="72" y="9"/>
                  </a:cubicBezTo>
                  <a:cubicBezTo>
                    <a:pt x="63" y="18"/>
                    <a:pt x="54" y="27"/>
                    <a:pt x="45" y="45"/>
                  </a:cubicBezTo>
                  <a:cubicBezTo>
                    <a:pt x="27" y="81"/>
                    <a:pt x="18" y="125"/>
                    <a:pt x="9" y="161"/>
                  </a:cubicBezTo>
                  <a:cubicBezTo>
                    <a:pt x="0" y="179"/>
                    <a:pt x="0" y="197"/>
                    <a:pt x="9" y="206"/>
                  </a:cubicBezTo>
                  <a:cubicBezTo>
                    <a:pt x="18" y="223"/>
                    <a:pt x="36" y="232"/>
                    <a:pt x="45" y="232"/>
                  </a:cubicBezTo>
                  <a:cubicBezTo>
                    <a:pt x="54" y="237"/>
                    <a:pt x="63" y="239"/>
                    <a:pt x="72" y="239"/>
                  </a:cubicBezTo>
                  <a:cubicBezTo>
                    <a:pt x="81" y="239"/>
                    <a:pt x="90" y="237"/>
                    <a:pt x="99" y="232"/>
                  </a:cubicBezTo>
                  <a:cubicBezTo>
                    <a:pt x="108" y="223"/>
                    <a:pt x="116" y="206"/>
                    <a:pt x="125" y="197"/>
                  </a:cubicBezTo>
                  <a:cubicBezTo>
                    <a:pt x="134" y="152"/>
                    <a:pt x="152" y="116"/>
                    <a:pt x="161" y="81"/>
                  </a:cubicBezTo>
                  <a:cubicBezTo>
                    <a:pt x="170" y="63"/>
                    <a:pt x="161" y="45"/>
                    <a:pt x="152" y="27"/>
                  </a:cubicBezTo>
                  <a:cubicBezTo>
                    <a:pt x="152" y="18"/>
                    <a:pt x="134" y="0"/>
                    <a:pt x="11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293;p32"/>
            <p:cNvSpPr/>
            <p:nvPr/>
          </p:nvSpPr>
          <p:spPr>
            <a:xfrm>
              <a:off x="5035274" y="3399567"/>
              <a:ext cx="20437" cy="22080"/>
            </a:xfrm>
            <a:custGeom>
              <a:avLst/>
              <a:gdLst/>
              <a:ahLst/>
              <a:cxnLst/>
              <a:rect l="l" t="t" r="r" b="b"/>
              <a:pathLst>
                <a:path w="224" h="242" extrusionOk="0">
                  <a:moveTo>
                    <a:pt x="161" y="1"/>
                  </a:moveTo>
                  <a:cubicBezTo>
                    <a:pt x="152" y="1"/>
                    <a:pt x="135" y="1"/>
                    <a:pt x="117" y="19"/>
                  </a:cubicBezTo>
                  <a:cubicBezTo>
                    <a:pt x="90" y="54"/>
                    <a:pt x="54" y="90"/>
                    <a:pt x="28" y="135"/>
                  </a:cubicBezTo>
                  <a:cubicBezTo>
                    <a:pt x="10" y="143"/>
                    <a:pt x="1" y="161"/>
                    <a:pt x="1" y="179"/>
                  </a:cubicBezTo>
                  <a:cubicBezTo>
                    <a:pt x="1" y="188"/>
                    <a:pt x="10" y="206"/>
                    <a:pt x="28" y="224"/>
                  </a:cubicBezTo>
                  <a:cubicBezTo>
                    <a:pt x="36" y="233"/>
                    <a:pt x="54" y="242"/>
                    <a:pt x="63" y="242"/>
                  </a:cubicBezTo>
                  <a:cubicBezTo>
                    <a:pt x="81" y="233"/>
                    <a:pt x="99" y="233"/>
                    <a:pt x="108" y="224"/>
                  </a:cubicBezTo>
                  <a:cubicBezTo>
                    <a:pt x="143" y="179"/>
                    <a:pt x="170" y="143"/>
                    <a:pt x="206" y="99"/>
                  </a:cubicBezTo>
                  <a:cubicBezTo>
                    <a:pt x="215" y="90"/>
                    <a:pt x="224" y="81"/>
                    <a:pt x="224" y="63"/>
                  </a:cubicBezTo>
                  <a:cubicBezTo>
                    <a:pt x="224" y="45"/>
                    <a:pt x="215" y="27"/>
                    <a:pt x="206" y="19"/>
                  </a:cubicBezTo>
                  <a:cubicBezTo>
                    <a:pt x="197" y="10"/>
                    <a:pt x="179" y="1"/>
                    <a:pt x="16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294;p32"/>
            <p:cNvSpPr/>
            <p:nvPr/>
          </p:nvSpPr>
          <p:spPr>
            <a:xfrm>
              <a:off x="5090655" y="3360517"/>
              <a:ext cx="21258" cy="28649"/>
            </a:xfrm>
            <a:custGeom>
              <a:avLst/>
              <a:gdLst/>
              <a:ahLst/>
              <a:cxnLst/>
              <a:rect l="l" t="t" r="r" b="b"/>
              <a:pathLst>
                <a:path w="233" h="314" extrusionOk="0">
                  <a:moveTo>
                    <a:pt x="157" y="0"/>
                  </a:moveTo>
                  <a:cubicBezTo>
                    <a:pt x="138" y="0"/>
                    <a:pt x="119" y="10"/>
                    <a:pt x="107" y="27"/>
                  </a:cubicBezTo>
                  <a:cubicBezTo>
                    <a:pt x="72" y="99"/>
                    <a:pt x="45" y="161"/>
                    <a:pt x="9" y="224"/>
                  </a:cubicBezTo>
                  <a:cubicBezTo>
                    <a:pt x="0" y="250"/>
                    <a:pt x="0" y="295"/>
                    <a:pt x="36" y="304"/>
                  </a:cubicBezTo>
                  <a:cubicBezTo>
                    <a:pt x="46" y="310"/>
                    <a:pt x="56" y="313"/>
                    <a:pt x="67" y="313"/>
                  </a:cubicBezTo>
                  <a:cubicBezTo>
                    <a:pt x="86" y="313"/>
                    <a:pt x="105" y="303"/>
                    <a:pt x="116" y="286"/>
                  </a:cubicBezTo>
                  <a:lnTo>
                    <a:pt x="214" y="90"/>
                  </a:lnTo>
                  <a:cubicBezTo>
                    <a:pt x="232" y="63"/>
                    <a:pt x="223" y="27"/>
                    <a:pt x="188" y="9"/>
                  </a:cubicBezTo>
                  <a:cubicBezTo>
                    <a:pt x="178" y="3"/>
                    <a:pt x="168" y="0"/>
                    <a:pt x="15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295;p32"/>
            <p:cNvSpPr/>
            <p:nvPr/>
          </p:nvSpPr>
          <p:spPr>
            <a:xfrm>
              <a:off x="5121584" y="3387067"/>
              <a:ext cx="22080" cy="25638"/>
            </a:xfrm>
            <a:custGeom>
              <a:avLst/>
              <a:gdLst/>
              <a:ahLst/>
              <a:cxnLst/>
              <a:rect l="l" t="t" r="r" b="b"/>
              <a:pathLst>
                <a:path w="242" h="281" extrusionOk="0">
                  <a:moveTo>
                    <a:pt x="175" y="1"/>
                  </a:moveTo>
                  <a:cubicBezTo>
                    <a:pt x="153" y="1"/>
                    <a:pt x="130" y="11"/>
                    <a:pt x="116" y="31"/>
                  </a:cubicBezTo>
                  <a:lnTo>
                    <a:pt x="18" y="182"/>
                  </a:lnTo>
                  <a:cubicBezTo>
                    <a:pt x="0" y="209"/>
                    <a:pt x="9" y="254"/>
                    <a:pt x="45" y="272"/>
                  </a:cubicBezTo>
                  <a:cubicBezTo>
                    <a:pt x="54" y="277"/>
                    <a:pt x="64" y="280"/>
                    <a:pt x="74" y="280"/>
                  </a:cubicBezTo>
                  <a:cubicBezTo>
                    <a:pt x="94" y="280"/>
                    <a:pt x="113" y="269"/>
                    <a:pt x="125" y="245"/>
                  </a:cubicBezTo>
                  <a:lnTo>
                    <a:pt x="223" y="93"/>
                  </a:lnTo>
                  <a:cubicBezTo>
                    <a:pt x="241" y="66"/>
                    <a:pt x="232" y="22"/>
                    <a:pt x="197" y="4"/>
                  </a:cubicBezTo>
                  <a:cubicBezTo>
                    <a:pt x="190" y="2"/>
                    <a:pt x="183" y="1"/>
                    <a:pt x="17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296;p32"/>
            <p:cNvSpPr/>
            <p:nvPr/>
          </p:nvSpPr>
          <p:spPr>
            <a:xfrm>
              <a:off x="5147587" y="3420734"/>
              <a:ext cx="14781" cy="20255"/>
            </a:xfrm>
            <a:custGeom>
              <a:avLst/>
              <a:gdLst/>
              <a:ahLst/>
              <a:cxnLst/>
              <a:rect l="l" t="t" r="r" b="b"/>
              <a:pathLst>
                <a:path w="162" h="222" extrusionOk="0">
                  <a:moveTo>
                    <a:pt x="117" y="1"/>
                  </a:moveTo>
                  <a:cubicBezTo>
                    <a:pt x="99" y="1"/>
                    <a:pt x="81" y="1"/>
                    <a:pt x="63" y="10"/>
                  </a:cubicBezTo>
                  <a:lnTo>
                    <a:pt x="54" y="18"/>
                  </a:lnTo>
                  <a:cubicBezTo>
                    <a:pt x="45" y="27"/>
                    <a:pt x="45" y="36"/>
                    <a:pt x="37" y="45"/>
                  </a:cubicBezTo>
                  <a:cubicBezTo>
                    <a:pt x="28" y="81"/>
                    <a:pt x="10" y="108"/>
                    <a:pt x="1" y="143"/>
                  </a:cubicBezTo>
                  <a:cubicBezTo>
                    <a:pt x="1" y="152"/>
                    <a:pt x="1" y="161"/>
                    <a:pt x="1" y="170"/>
                  </a:cubicBezTo>
                  <a:cubicBezTo>
                    <a:pt x="1" y="170"/>
                    <a:pt x="1" y="179"/>
                    <a:pt x="10" y="188"/>
                  </a:cubicBezTo>
                  <a:cubicBezTo>
                    <a:pt x="10" y="206"/>
                    <a:pt x="28" y="215"/>
                    <a:pt x="45" y="215"/>
                  </a:cubicBezTo>
                  <a:cubicBezTo>
                    <a:pt x="50" y="219"/>
                    <a:pt x="57" y="221"/>
                    <a:pt x="64" y="221"/>
                  </a:cubicBezTo>
                  <a:cubicBezTo>
                    <a:pt x="72" y="221"/>
                    <a:pt x="81" y="219"/>
                    <a:pt x="90" y="215"/>
                  </a:cubicBezTo>
                  <a:lnTo>
                    <a:pt x="99" y="197"/>
                  </a:lnTo>
                  <a:cubicBezTo>
                    <a:pt x="108" y="197"/>
                    <a:pt x="117" y="188"/>
                    <a:pt x="117" y="170"/>
                  </a:cubicBezTo>
                  <a:cubicBezTo>
                    <a:pt x="135" y="143"/>
                    <a:pt x="144" y="108"/>
                    <a:pt x="161" y="81"/>
                  </a:cubicBezTo>
                  <a:cubicBezTo>
                    <a:pt x="161" y="72"/>
                    <a:pt x="161" y="63"/>
                    <a:pt x="161" y="54"/>
                  </a:cubicBezTo>
                  <a:cubicBezTo>
                    <a:pt x="161" y="45"/>
                    <a:pt x="153" y="36"/>
                    <a:pt x="153" y="27"/>
                  </a:cubicBezTo>
                  <a:cubicBezTo>
                    <a:pt x="144" y="18"/>
                    <a:pt x="126" y="1"/>
                    <a:pt x="1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297;p32"/>
            <p:cNvSpPr/>
            <p:nvPr/>
          </p:nvSpPr>
          <p:spPr>
            <a:xfrm>
              <a:off x="5095491" y="3406318"/>
              <a:ext cx="13959" cy="15145"/>
            </a:xfrm>
            <a:custGeom>
              <a:avLst/>
              <a:gdLst/>
              <a:ahLst/>
              <a:cxnLst/>
              <a:rect l="l" t="t" r="r" b="b"/>
              <a:pathLst>
                <a:path w="153" h="166" extrusionOk="0">
                  <a:moveTo>
                    <a:pt x="86" y="0"/>
                  </a:moveTo>
                  <a:cubicBezTo>
                    <a:pt x="81" y="0"/>
                    <a:pt x="77" y="3"/>
                    <a:pt x="72" y="7"/>
                  </a:cubicBezTo>
                  <a:lnTo>
                    <a:pt x="54" y="7"/>
                  </a:lnTo>
                  <a:cubicBezTo>
                    <a:pt x="46" y="16"/>
                    <a:pt x="37" y="25"/>
                    <a:pt x="37" y="34"/>
                  </a:cubicBezTo>
                  <a:cubicBezTo>
                    <a:pt x="28" y="43"/>
                    <a:pt x="19" y="61"/>
                    <a:pt x="10" y="69"/>
                  </a:cubicBezTo>
                  <a:cubicBezTo>
                    <a:pt x="10" y="78"/>
                    <a:pt x="10" y="87"/>
                    <a:pt x="10" y="96"/>
                  </a:cubicBezTo>
                  <a:cubicBezTo>
                    <a:pt x="1" y="105"/>
                    <a:pt x="1" y="114"/>
                    <a:pt x="10" y="114"/>
                  </a:cubicBezTo>
                  <a:cubicBezTo>
                    <a:pt x="10" y="123"/>
                    <a:pt x="10" y="132"/>
                    <a:pt x="19" y="141"/>
                  </a:cubicBezTo>
                  <a:cubicBezTo>
                    <a:pt x="19" y="150"/>
                    <a:pt x="28" y="150"/>
                    <a:pt x="37" y="159"/>
                  </a:cubicBezTo>
                  <a:lnTo>
                    <a:pt x="54" y="159"/>
                  </a:lnTo>
                  <a:cubicBezTo>
                    <a:pt x="59" y="163"/>
                    <a:pt x="63" y="165"/>
                    <a:pt x="68" y="165"/>
                  </a:cubicBezTo>
                  <a:cubicBezTo>
                    <a:pt x="72" y="165"/>
                    <a:pt x="77" y="163"/>
                    <a:pt x="81" y="159"/>
                  </a:cubicBezTo>
                  <a:lnTo>
                    <a:pt x="99" y="159"/>
                  </a:lnTo>
                  <a:cubicBezTo>
                    <a:pt x="108" y="150"/>
                    <a:pt x="117" y="141"/>
                    <a:pt x="117" y="132"/>
                  </a:cubicBezTo>
                  <a:cubicBezTo>
                    <a:pt x="126" y="123"/>
                    <a:pt x="135" y="105"/>
                    <a:pt x="144" y="96"/>
                  </a:cubicBezTo>
                  <a:cubicBezTo>
                    <a:pt x="144" y="87"/>
                    <a:pt x="144" y="78"/>
                    <a:pt x="144" y="69"/>
                  </a:cubicBezTo>
                  <a:cubicBezTo>
                    <a:pt x="153" y="61"/>
                    <a:pt x="144" y="52"/>
                    <a:pt x="144" y="43"/>
                  </a:cubicBezTo>
                  <a:cubicBezTo>
                    <a:pt x="144" y="43"/>
                    <a:pt x="144" y="34"/>
                    <a:pt x="135" y="25"/>
                  </a:cubicBezTo>
                  <a:cubicBezTo>
                    <a:pt x="126" y="16"/>
                    <a:pt x="126" y="16"/>
                    <a:pt x="117" y="7"/>
                  </a:cubicBezTo>
                  <a:lnTo>
                    <a:pt x="99" y="7"/>
                  </a:lnTo>
                  <a:cubicBezTo>
                    <a:pt x="95" y="3"/>
                    <a:pt x="90" y="0"/>
                    <a:pt x="8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298;p32"/>
            <p:cNvSpPr/>
            <p:nvPr/>
          </p:nvSpPr>
          <p:spPr>
            <a:xfrm>
              <a:off x="5281888" y="3545272"/>
              <a:ext cx="18886" cy="17974"/>
            </a:xfrm>
            <a:custGeom>
              <a:avLst/>
              <a:gdLst/>
              <a:ahLst/>
              <a:cxnLst/>
              <a:rect l="l" t="t" r="r" b="b"/>
              <a:pathLst>
                <a:path w="207" h="197" extrusionOk="0">
                  <a:moveTo>
                    <a:pt x="144" y="1"/>
                  </a:moveTo>
                  <a:cubicBezTo>
                    <a:pt x="126" y="1"/>
                    <a:pt x="117" y="1"/>
                    <a:pt x="99" y="18"/>
                  </a:cubicBezTo>
                  <a:cubicBezTo>
                    <a:pt x="72" y="36"/>
                    <a:pt x="45" y="63"/>
                    <a:pt x="19" y="90"/>
                  </a:cubicBezTo>
                  <a:cubicBezTo>
                    <a:pt x="19" y="99"/>
                    <a:pt x="10" y="99"/>
                    <a:pt x="10" y="108"/>
                  </a:cubicBezTo>
                  <a:cubicBezTo>
                    <a:pt x="1" y="117"/>
                    <a:pt x="1" y="125"/>
                    <a:pt x="1" y="134"/>
                  </a:cubicBezTo>
                  <a:cubicBezTo>
                    <a:pt x="1" y="143"/>
                    <a:pt x="1" y="152"/>
                    <a:pt x="10" y="161"/>
                  </a:cubicBezTo>
                  <a:cubicBezTo>
                    <a:pt x="10" y="161"/>
                    <a:pt x="19" y="170"/>
                    <a:pt x="19" y="179"/>
                  </a:cubicBezTo>
                  <a:cubicBezTo>
                    <a:pt x="37" y="188"/>
                    <a:pt x="45" y="197"/>
                    <a:pt x="63" y="197"/>
                  </a:cubicBezTo>
                  <a:cubicBezTo>
                    <a:pt x="81" y="197"/>
                    <a:pt x="99" y="188"/>
                    <a:pt x="108" y="179"/>
                  </a:cubicBezTo>
                  <a:cubicBezTo>
                    <a:pt x="135" y="152"/>
                    <a:pt x="161" y="125"/>
                    <a:pt x="188" y="99"/>
                  </a:cubicBezTo>
                  <a:cubicBezTo>
                    <a:pt x="197" y="99"/>
                    <a:pt x="197" y="90"/>
                    <a:pt x="197" y="81"/>
                  </a:cubicBezTo>
                  <a:cubicBezTo>
                    <a:pt x="206" y="72"/>
                    <a:pt x="206" y="63"/>
                    <a:pt x="206" y="54"/>
                  </a:cubicBezTo>
                  <a:cubicBezTo>
                    <a:pt x="206" y="54"/>
                    <a:pt x="206" y="45"/>
                    <a:pt x="197" y="36"/>
                  </a:cubicBezTo>
                  <a:cubicBezTo>
                    <a:pt x="197" y="27"/>
                    <a:pt x="197" y="18"/>
                    <a:pt x="188" y="18"/>
                  </a:cubicBezTo>
                  <a:cubicBezTo>
                    <a:pt x="179" y="1"/>
                    <a:pt x="161" y="1"/>
                    <a:pt x="14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299;p32"/>
            <p:cNvSpPr/>
            <p:nvPr/>
          </p:nvSpPr>
          <p:spPr>
            <a:xfrm>
              <a:off x="5294113" y="3581858"/>
              <a:ext cx="22080" cy="18613"/>
            </a:xfrm>
            <a:custGeom>
              <a:avLst/>
              <a:gdLst/>
              <a:ahLst/>
              <a:cxnLst/>
              <a:rect l="l" t="t" r="r" b="b"/>
              <a:pathLst>
                <a:path w="242" h="204" extrusionOk="0">
                  <a:moveTo>
                    <a:pt x="197" y="1"/>
                  </a:moveTo>
                  <a:cubicBezTo>
                    <a:pt x="179" y="1"/>
                    <a:pt x="161" y="1"/>
                    <a:pt x="152" y="10"/>
                  </a:cubicBezTo>
                  <a:cubicBezTo>
                    <a:pt x="108" y="37"/>
                    <a:pt x="72" y="63"/>
                    <a:pt x="36" y="90"/>
                  </a:cubicBezTo>
                  <a:cubicBezTo>
                    <a:pt x="18" y="99"/>
                    <a:pt x="10" y="108"/>
                    <a:pt x="10" y="126"/>
                  </a:cubicBezTo>
                  <a:cubicBezTo>
                    <a:pt x="1" y="135"/>
                    <a:pt x="1" y="162"/>
                    <a:pt x="10" y="170"/>
                  </a:cubicBezTo>
                  <a:cubicBezTo>
                    <a:pt x="18" y="179"/>
                    <a:pt x="36" y="197"/>
                    <a:pt x="45" y="197"/>
                  </a:cubicBezTo>
                  <a:cubicBezTo>
                    <a:pt x="53" y="201"/>
                    <a:pt x="60" y="203"/>
                    <a:pt x="67" y="203"/>
                  </a:cubicBezTo>
                  <a:cubicBezTo>
                    <a:pt x="78" y="203"/>
                    <a:pt x="88" y="199"/>
                    <a:pt x="99" y="188"/>
                  </a:cubicBezTo>
                  <a:cubicBezTo>
                    <a:pt x="134" y="170"/>
                    <a:pt x="170" y="144"/>
                    <a:pt x="215" y="117"/>
                  </a:cubicBezTo>
                  <a:cubicBezTo>
                    <a:pt x="224" y="108"/>
                    <a:pt x="233" y="90"/>
                    <a:pt x="242" y="72"/>
                  </a:cubicBezTo>
                  <a:cubicBezTo>
                    <a:pt x="242" y="63"/>
                    <a:pt x="242" y="46"/>
                    <a:pt x="233" y="28"/>
                  </a:cubicBezTo>
                  <a:cubicBezTo>
                    <a:pt x="224" y="19"/>
                    <a:pt x="215" y="1"/>
                    <a:pt x="19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300;p32"/>
            <p:cNvSpPr/>
            <p:nvPr/>
          </p:nvSpPr>
          <p:spPr>
            <a:xfrm>
              <a:off x="5268111" y="3571366"/>
              <a:ext cx="14689" cy="14689"/>
            </a:xfrm>
            <a:custGeom>
              <a:avLst/>
              <a:gdLst/>
              <a:ahLst/>
              <a:cxnLst/>
              <a:rect l="l" t="t" r="r" b="b"/>
              <a:pathLst>
                <a:path w="161" h="161" extrusionOk="0">
                  <a:moveTo>
                    <a:pt x="80" y="0"/>
                  </a:moveTo>
                  <a:cubicBezTo>
                    <a:pt x="72" y="0"/>
                    <a:pt x="63" y="9"/>
                    <a:pt x="54" y="18"/>
                  </a:cubicBezTo>
                  <a:cubicBezTo>
                    <a:pt x="45" y="27"/>
                    <a:pt x="27" y="45"/>
                    <a:pt x="18" y="54"/>
                  </a:cubicBezTo>
                  <a:cubicBezTo>
                    <a:pt x="9" y="62"/>
                    <a:pt x="9" y="71"/>
                    <a:pt x="0" y="80"/>
                  </a:cubicBezTo>
                  <a:cubicBezTo>
                    <a:pt x="0" y="80"/>
                    <a:pt x="0" y="89"/>
                    <a:pt x="0" y="98"/>
                  </a:cubicBezTo>
                  <a:cubicBezTo>
                    <a:pt x="0" y="107"/>
                    <a:pt x="0" y="116"/>
                    <a:pt x="0" y="125"/>
                  </a:cubicBezTo>
                  <a:cubicBezTo>
                    <a:pt x="9" y="134"/>
                    <a:pt x="9" y="134"/>
                    <a:pt x="18" y="143"/>
                  </a:cubicBezTo>
                  <a:lnTo>
                    <a:pt x="27" y="152"/>
                  </a:lnTo>
                  <a:cubicBezTo>
                    <a:pt x="36" y="161"/>
                    <a:pt x="45" y="161"/>
                    <a:pt x="63" y="161"/>
                  </a:cubicBezTo>
                  <a:lnTo>
                    <a:pt x="72" y="161"/>
                  </a:lnTo>
                  <a:cubicBezTo>
                    <a:pt x="89" y="152"/>
                    <a:pt x="98" y="152"/>
                    <a:pt x="98" y="143"/>
                  </a:cubicBezTo>
                  <a:cubicBezTo>
                    <a:pt x="116" y="134"/>
                    <a:pt x="125" y="116"/>
                    <a:pt x="143" y="107"/>
                  </a:cubicBezTo>
                  <a:cubicBezTo>
                    <a:pt x="152" y="98"/>
                    <a:pt x="152" y="89"/>
                    <a:pt x="152" y="80"/>
                  </a:cubicBezTo>
                  <a:cubicBezTo>
                    <a:pt x="161" y="80"/>
                    <a:pt x="161" y="71"/>
                    <a:pt x="161" y="62"/>
                  </a:cubicBezTo>
                  <a:cubicBezTo>
                    <a:pt x="161" y="54"/>
                    <a:pt x="161" y="45"/>
                    <a:pt x="152" y="36"/>
                  </a:cubicBezTo>
                  <a:cubicBezTo>
                    <a:pt x="152" y="27"/>
                    <a:pt x="152" y="27"/>
                    <a:pt x="143" y="18"/>
                  </a:cubicBezTo>
                  <a:lnTo>
                    <a:pt x="125" y="9"/>
                  </a:lnTo>
                  <a:cubicBezTo>
                    <a:pt x="116" y="0"/>
                    <a:pt x="107" y="0"/>
                    <a:pt x="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301;p32"/>
            <p:cNvSpPr/>
            <p:nvPr/>
          </p:nvSpPr>
          <p:spPr>
            <a:xfrm>
              <a:off x="5311996" y="3619357"/>
              <a:ext cx="26185" cy="19616"/>
            </a:xfrm>
            <a:custGeom>
              <a:avLst/>
              <a:gdLst/>
              <a:ahLst/>
              <a:cxnLst/>
              <a:rect l="l" t="t" r="r" b="b"/>
              <a:pathLst>
                <a:path w="287" h="215" extrusionOk="0">
                  <a:moveTo>
                    <a:pt x="219" y="0"/>
                  </a:moveTo>
                  <a:cubicBezTo>
                    <a:pt x="208" y="0"/>
                    <a:pt x="198" y="3"/>
                    <a:pt x="188" y="9"/>
                  </a:cubicBezTo>
                  <a:cubicBezTo>
                    <a:pt x="135" y="36"/>
                    <a:pt x="81" y="72"/>
                    <a:pt x="37" y="98"/>
                  </a:cubicBezTo>
                  <a:cubicBezTo>
                    <a:pt x="19" y="107"/>
                    <a:pt x="10" y="125"/>
                    <a:pt x="1" y="143"/>
                  </a:cubicBezTo>
                  <a:cubicBezTo>
                    <a:pt x="1" y="152"/>
                    <a:pt x="1" y="170"/>
                    <a:pt x="10" y="188"/>
                  </a:cubicBezTo>
                  <a:cubicBezTo>
                    <a:pt x="21" y="205"/>
                    <a:pt x="40" y="215"/>
                    <a:pt x="60" y="215"/>
                  </a:cubicBezTo>
                  <a:cubicBezTo>
                    <a:pt x="70" y="215"/>
                    <a:pt x="81" y="212"/>
                    <a:pt x="90" y="206"/>
                  </a:cubicBezTo>
                  <a:cubicBezTo>
                    <a:pt x="144" y="179"/>
                    <a:pt x="197" y="143"/>
                    <a:pt x="251" y="107"/>
                  </a:cubicBezTo>
                  <a:cubicBezTo>
                    <a:pt x="260" y="107"/>
                    <a:pt x="277" y="90"/>
                    <a:pt x="277" y="72"/>
                  </a:cubicBezTo>
                  <a:cubicBezTo>
                    <a:pt x="286" y="63"/>
                    <a:pt x="277" y="45"/>
                    <a:pt x="269" y="27"/>
                  </a:cubicBezTo>
                  <a:cubicBezTo>
                    <a:pt x="257" y="10"/>
                    <a:pt x="238" y="0"/>
                    <a:pt x="21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302;p32"/>
            <p:cNvSpPr/>
            <p:nvPr/>
          </p:nvSpPr>
          <p:spPr>
            <a:xfrm>
              <a:off x="5345389" y="3675741"/>
              <a:ext cx="22080" cy="18339"/>
            </a:xfrm>
            <a:custGeom>
              <a:avLst/>
              <a:gdLst/>
              <a:ahLst/>
              <a:cxnLst/>
              <a:rect l="l" t="t" r="r" b="b"/>
              <a:pathLst>
                <a:path w="242" h="201" extrusionOk="0">
                  <a:moveTo>
                    <a:pt x="175" y="0"/>
                  </a:moveTo>
                  <a:cubicBezTo>
                    <a:pt x="168" y="0"/>
                    <a:pt x="161" y="2"/>
                    <a:pt x="152" y="7"/>
                  </a:cubicBezTo>
                  <a:cubicBezTo>
                    <a:pt x="117" y="34"/>
                    <a:pt x="72" y="60"/>
                    <a:pt x="36" y="87"/>
                  </a:cubicBezTo>
                  <a:cubicBezTo>
                    <a:pt x="19" y="96"/>
                    <a:pt x="10" y="105"/>
                    <a:pt x="10" y="123"/>
                  </a:cubicBezTo>
                  <a:cubicBezTo>
                    <a:pt x="1" y="141"/>
                    <a:pt x="1" y="158"/>
                    <a:pt x="10" y="167"/>
                  </a:cubicBezTo>
                  <a:cubicBezTo>
                    <a:pt x="19" y="185"/>
                    <a:pt x="36" y="194"/>
                    <a:pt x="45" y="194"/>
                  </a:cubicBezTo>
                  <a:cubicBezTo>
                    <a:pt x="54" y="199"/>
                    <a:pt x="63" y="201"/>
                    <a:pt x="72" y="201"/>
                  </a:cubicBezTo>
                  <a:cubicBezTo>
                    <a:pt x="81" y="201"/>
                    <a:pt x="90" y="199"/>
                    <a:pt x="99" y="194"/>
                  </a:cubicBezTo>
                  <a:cubicBezTo>
                    <a:pt x="134" y="167"/>
                    <a:pt x="170" y="141"/>
                    <a:pt x="215" y="114"/>
                  </a:cubicBezTo>
                  <a:cubicBezTo>
                    <a:pt x="224" y="105"/>
                    <a:pt x="242" y="96"/>
                    <a:pt x="242" y="78"/>
                  </a:cubicBezTo>
                  <a:cubicBezTo>
                    <a:pt x="242" y="60"/>
                    <a:pt x="242" y="43"/>
                    <a:pt x="233" y="34"/>
                  </a:cubicBezTo>
                  <a:cubicBezTo>
                    <a:pt x="224" y="16"/>
                    <a:pt x="215" y="7"/>
                    <a:pt x="197" y="7"/>
                  </a:cubicBezTo>
                  <a:cubicBezTo>
                    <a:pt x="188" y="2"/>
                    <a:pt x="181" y="0"/>
                    <a:pt x="17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303;p32"/>
            <p:cNvSpPr/>
            <p:nvPr/>
          </p:nvSpPr>
          <p:spPr>
            <a:xfrm>
              <a:off x="5345389" y="3729206"/>
              <a:ext cx="17244" cy="12956"/>
            </a:xfrm>
            <a:custGeom>
              <a:avLst/>
              <a:gdLst/>
              <a:ahLst/>
              <a:cxnLst/>
              <a:rect l="l" t="t" r="r" b="b"/>
              <a:pathLst>
                <a:path w="189" h="142" extrusionOk="0">
                  <a:moveTo>
                    <a:pt x="108" y="1"/>
                  </a:moveTo>
                  <a:cubicBezTo>
                    <a:pt x="90" y="10"/>
                    <a:pt x="72" y="10"/>
                    <a:pt x="54" y="19"/>
                  </a:cubicBezTo>
                  <a:cubicBezTo>
                    <a:pt x="45" y="19"/>
                    <a:pt x="36" y="27"/>
                    <a:pt x="27" y="27"/>
                  </a:cubicBezTo>
                  <a:cubicBezTo>
                    <a:pt x="27" y="36"/>
                    <a:pt x="19" y="45"/>
                    <a:pt x="19" y="45"/>
                  </a:cubicBezTo>
                  <a:cubicBezTo>
                    <a:pt x="10" y="54"/>
                    <a:pt x="10" y="63"/>
                    <a:pt x="10" y="72"/>
                  </a:cubicBezTo>
                  <a:cubicBezTo>
                    <a:pt x="1" y="81"/>
                    <a:pt x="10" y="90"/>
                    <a:pt x="10" y="99"/>
                  </a:cubicBezTo>
                  <a:lnTo>
                    <a:pt x="19" y="108"/>
                  </a:lnTo>
                  <a:cubicBezTo>
                    <a:pt x="19" y="117"/>
                    <a:pt x="27" y="126"/>
                    <a:pt x="36" y="135"/>
                  </a:cubicBezTo>
                  <a:lnTo>
                    <a:pt x="54" y="135"/>
                  </a:lnTo>
                  <a:cubicBezTo>
                    <a:pt x="59" y="139"/>
                    <a:pt x="63" y="141"/>
                    <a:pt x="68" y="141"/>
                  </a:cubicBezTo>
                  <a:cubicBezTo>
                    <a:pt x="72" y="141"/>
                    <a:pt x="77" y="139"/>
                    <a:pt x="81" y="135"/>
                  </a:cubicBezTo>
                  <a:cubicBezTo>
                    <a:pt x="99" y="135"/>
                    <a:pt x="126" y="126"/>
                    <a:pt x="143" y="117"/>
                  </a:cubicBezTo>
                  <a:cubicBezTo>
                    <a:pt x="152" y="117"/>
                    <a:pt x="152" y="117"/>
                    <a:pt x="161" y="108"/>
                  </a:cubicBezTo>
                  <a:cubicBezTo>
                    <a:pt x="170" y="108"/>
                    <a:pt x="170" y="99"/>
                    <a:pt x="179" y="90"/>
                  </a:cubicBezTo>
                  <a:cubicBezTo>
                    <a:pt x="179" y="81"/>
                    <a:pt x="188" y="72"/>
                    <a:pt x="188" y="72"/>
                  </a:cubicBezTo>
                  <a:cubicBezTo>
                    <a:pt x="188" y="63"/>
                    <a:pt x="188" y="54"/>
                    <a:pt x="188" y="45"/>
                  </a:cubicBezTo>
                  <a:cubicBezTo>
                    <a:pt x="179" y="36"/>
                    <a:pt x="179" y="36"/>
                    <a:pt x="179" y="27"/>
                  </a:cubicBezTo>
                  <a:cubicBezTo>
                    <a:pt x="170" y="19"/>
                    <a:pt x="161" y="10"/>
                    <a:pt x="152" y="10"/>
                  </a:cubicBezTo>
                  <a:cubicBezTo>
                    <a:pt x="152" y="1"/>
                    <a:pt x="143" y="1"/>
                    <a:pt x="14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304;p32"/>
            <p:cNvSpPr/>
            <p:nvPr/>
          </p:nvSpPr>
          <p:spPr>
            <a:xfrm>
              <a:off x="5377139" y="3763237"/>
              <a:ext cx="30200" cy="14324"/>
            </a:xfrm>
            <a:custGeom>
              <a:avLst/>
              <a:gdLst/>
              <a:ahLst/>
              <a:cxnLst/>
              <a:rect l="l" t="t" r="r" b="b"/>
              <a:pathLst>
                <a:path w="331" h="157" extrusionOk="0">
                  <a:moveTo>
                    <a:pt x="265" y="0"/>
                  </a:moveTo>
                  <a:cubicBezTo>
                    <a:pt x="260" y="0"/>
                    <a:pt x="255" y="1"/>
                    <a:pt x="250" y="2"/>
                  </a:cubicBezTo>
                  <a:cubicBezTo>
                    <a:pt x="179" y="11"/>
                    <a:pt x="117" y="20"/>
                    <a:pt x="54" y="38"/>
                  </a:cubicBezTo>
                  <a:cubicBezTo>
                    <a:pt x="18" y="47"/>
                    <a:pt x="1" y="83"/>
                    <a:pt x="10" y="109"/>
                  </a:cubicBezTo>
                  <a:cubicBezTo>
                    <a:pt x="17" y="139"/>
                    <a:pt x="43" y="156"/>
                    <a:pt x="72" y="156"/>
                  </a:cubicBezTo>
                  <a:cubicBezTo>
                    <a:pt x="78" y="156"/>
                    <a:pt x="84" y="156"/>
                    <a:pt x="90" y="154"/>
                  </a:cubicBezTo>
                  <a:cubicBezTo>
                    <a:pt x="152" y="145"/>
                    <a:pt x="215" y="127"/>
                    <a:pt x="277" y="118"/>
                  </a:cubicBezTo>
                  <a:cubicBezTo>
                    <a:pt x="313" y="109"/>
                    <a:pt x="331" y="74"/>
                    <a:pt x="322" y="38"/>
                  </a:cubicBezTo>
                  <a:cubicBezTo>
                    <a:pt x="314" y="16"/>
                    <a:pt x="289" y="0"/>
                    <a:pt x="26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305;p32"/>
            <p:cNvSpPr/>
            <p:nvPr/>
          </p:nvSpPr>
          <p:spPr>
            <a:xfrm>
              <a:off x="5382887" y="3813874"/>
              <a:ext cx="13047" cy="13138"/>
            </a:xfrm>
            <a:custGeom>
              <a:avLst/>
              <a:gdLst/>
              <a:ahLst/>
              <a:cxnLst/>
              <a:rect l="l" t="t" r="r" b="b"/>
              <a:pathLst>
                <a:path w="143" h="144" extrusionOk="0">
                  <a:moveTo>
                    <a:pt x="80" y="0"/>
                  </a:moveTo>
                  <a:cubicBezTo>
                    <a:pt x="80" y="0"/>
                    <a:pt x="71" y="0"/>
                    <a:pt x="71" y="9"/>
                  </a:cubicBezTo>
                  <a:cubicBezTo>
                    <a:pt x="54" y="9"/>
                    <a:pt x="45" y="9"/>
                    <a:pt x="36" y="18"/>
                  </a:cubicBezTo>
                  <a:lnTo>
                    <a:pt x="18" y="36"/>
                  </a:lnTo>
                  <a:cubicBezTo>
                    <a:pt x="18" y="45"/>
                    <a:pt x="9" y="54"/>
                    <a:pt x="9" y="63"/>
                  </a:cubicBezTo>
                  <a:cubicBezTo>
                    <a:pt x="0" y="63"/>
                    <a:pt x="0" y="72"/>
                    <a:pt x="0" y="81"/>
                  </a:cubicBezTo>
                  <a:cubicBezTo>
                    <a:pt x="0" y="90"/>
                    <a:pt x="0" y="99"/>
                    <a:pt x="9" y="108"/>
                  </a:cubicBezTo>
                  <a:cubicBezTo>
                    <a:pt x="9" y="116"/>
                    <a:pt x="18" y="125"/>
                    <a:pt x="18" y="125"/>
                  </a:cubicBezTo>
                  <a:cubicBezTo>
                    <a:pt x="27" y="134"/>
                    <a:pt x="27" y="134"/>
                    <a:pt x="36" y="134"/>
                  </a:cubicBezTo>
                  <a:cubicBezTo>
                    <a:pt x="45" y="143"/>
                    <a:pt x="54" y="143"/>
                    <a:pt x="62" y="143"/>
                  </a:cubicBezTo>
                  <a:lnTo>
                    <a:pt x="80" y="143"/>
                  </a:lnTo>
                  <a:cubicBezTo>
                    <a:pt x="89" y="143"/>
                    <a:pt x="98" y="134"/>
                    <a:pt x="107" y="125"/>
                  </a:cubicBezTo>
                  <a:cubicBezTo>
                    <a:pt x="116" y="116"/>
                    <a:pt x="116" y="116"/>
                    <a:pt x="125" y="108"/>
                  </a:cubicBezTo>
                  <a:cubicBezTo>
                    <a:pt x="134" y="99"/>
                    <a:pt x="134" y="99"/>
                    <a:pt x="143" y="90"/>
                  </a:cubicBezTo>
                  <a:cubicBezTo>
                    <a:pt x="143" y="81"/>
                    <a:pt x="143" y="72"/>
                    <a:pt x="143" y="63"/>
                  </a:cubicBezTo>
                  <a:cubicBezTo>
                    <a:pt x="143" y="54"/>
                    <a:pt x="143" y="45"/>
                    <a:pt x="143" y="36"/>
                  </a:cubicBezTo>
                  <a:cubicBezTo>
                    <a:pt x="134" y="36"/>
                    <a:pt x="134" y="27"/>
                    <a:pt x="125" y="18"/>
                  </a:cubicBezTo>
                  <a:lnTo>
                    <a:pt x="116" y="9"/>
                  </a:lnTo>
                  <a:cubicBezTo>
                    <a:pt x="107" y="9"/>
                    <a:pt x="98" y="0"/>
                    <a:pt x="8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306;p32"/>
            <p:cNvSpPr/>
            <p:nvPr/>
          </p:nvSpPr>
          <p:spPr>
            <a:xfrm>
              <a:off x="5410532" y="3858397"/>
              <a:ext cx="28557" cy="14416"/>
            </a:xfrm>
            <a:custGeom>
              <a:avLst/>
              <a:gdLst/>
              <a:ahLst/>
              <a:cxnLst/>
              <a:rect l="l" t="t" r="r" b="b"/>
              <a:pathLst>
                <a:path w="313" h="158" extrusionOk="0">
                  <a:moveTo>
                    <a:pt x="250" y="1"/>
                  </a:moveTo>
                  <a:cubicBezTo>
                    <a:pt x="244" y="1"/>
                    <a:pt x="238" y="2"/>
                    <a:pt x="232" y="3"/>
                  </a:cubicBezTo>
                  <a:lnTo>
                    <a:pt x="54" y="39"/>
                  </a:lnTo>
                  <a:cubicBezTo>
                    <a:pt x="27" y="48"/>
                    <a:pt x="0" y="83"/>
                    <a:pt x="9" y="119"/>
                  </a:cubicBezTo>
                  <a:cubicBezTo>
                    <a:pt x="24" y="141"/>
                    <a:pt x="45" y="157"/>
                    <a:pt x="71" y="157"/>
                  </a:cubicBezTo>
                  <a:cubicBezTo>
                    <a:pt x="77" y="157"/>
                    <a:pt x="83" y="156"/>
                    <a:pt x="90" y="155"/>
                  </a:cubicBezTo>
                  <a:lnTo>
                    <a:pt x="259" y="119"/>
                  </a:lnTo>
                  <a:cubicBezTo>
                    <a:pt x="295" y="110"/>
                    <a:pt x="313" y="75"/>
                    <a:pt x="304" y="48"/>
                  </a:cubicBezTo>
                  <a:cubicBezTo>
                    <a:pt x="296" y="18"/>
                    <a:pt x="277" y="1"/>
                    <a:pt x="25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307;p32"/>
            <p:cNvSpPr/>
            <p:nvPr/>
          </p:nvSpPr>
          <p:spPr>
            <a:xfrm>
              <a:off x="5395843" y="3902556"/>
              <a:ext cx="13959" cy="11496"/>
            </a:xfrm>
            <a:custGeom>
              <a:avLst/>
              <a:gdLst/>
              <a:ahLst/>
              <a:cxnLst/>
              <a:rect l="l" t="t" r="r" b="b"/>
              <a:pathLst>
                <a:path w="153" h="126" extrusionOk="0">
                  <a:moveTo>
                    <a:pt x="81" y="1"/>
                  </a:moveTo>
                  <a:cubicBezTo>
                    <a:pt x="1" y="1"/>
                    <a:pt x="1" y="126"/>
                    <a:pt x="81" y="126"/>
                  </a:cubicBezTo>
                  <a:cubicBezTo>
                    <a:pt x="152" y="126"/>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308;p32"/>
            <p:cNvSpPr/>
            <p:nvPr/>
          </p:nvSpPr>
          <p:spPr>
            <a:xfrm>
              <a:off x="5427593" y="3939689"/>
              <a:ext cx="28557" cy="13412"/>
            </a:xfrm>
            <a:custGeom>
              <a:avLst/>
              <a:gdLst/>
              <a:ahLst/>
              <a:cxnLst/>
              <a:rect l="l" t="t" r="r" b="b"/>
              <a:pathLst>
                <a:path w="313" h="147" extrusionOk="0">
                  <a:moveTo>
                    <a:pt x="265" y="1"/>
                  </a:moveTo>
                  <a:cubicBezTo>
                    <a:pt x="260" y="1"/>
                    <a:pt x="255" y="2"/>
                    <a:pt x="250" y="4"/>
                  </a:cubicBezTo>
                  <a:cubicBezTo>
                    <a:pt x="188" y="4"/>
                    <a:pt x="126" y="13"/>
                    <a:pt x="63" y="22"/>
                  </a:cubicBezTo>
                  <a:cubicBezTo>
                    <a:pt x="45" y="22"/>
                    <a:pt x="27" y="31"/>
                    <a:pt x="19" y="40"/>
                  </a:cubicBezTo>
                  <a:cubicBezTo>
                    <a:pt x="10" y="49"/>
                    <a:pt x="1" y="67"/>
                    <a:pt x="1" y="85"/>
                  </a:cubicBezTo>
                  <a:cubicBezTo>
                    <a:pt x="1" y="102"/>
                    <a:pt x="1" y="111"/>
                    <a:pt x="19" y="129"/>
                  </a:cubicBezTo>
                  <a:cubicBezTo>
                    <a:pt x="27" y="138"/>
                    <a:pt x="45" y="147"/>
                    <a:pt x="63" y="147"/>
                  </a:cubicBezTo>
                  <a:cubicBezTo>
                    <a:pt x="126" y="138"/>
                    <a:pt x="188" y="129"/>
                    <a:pt x="250" y="120"/>
                  </a:cubicBezTo>
                  <a:cubicBezTo>
                    <a:pt x="268" y="120"/>
                    <a:pt x="286" y="120"/>
                    <a:pt x="295" y="102"/>
                  </a:cubicBezTo>
                  <a:cubicBezTo>
                    <a:pt x="304" y="93"/>
                    <a:pt x="313" y="76"/>
                    <a:pt x="313" y="58"/>
                  </a:cubicBezTo>
                  <a:cubicBezTo>
                    <a:pt x="313" y="49"/>
                    <a:pt x="313" y="31"/>
                    <a:pt x="295" y="22"/>
                  </a:cubicBezTo>
                  <a:cubicBezTo>
                    <a:pt x="289" y="9"/>
                    <a:pt x="277" y="1"/>
                    <a:pt x="26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309;p32"/>
            <p:cNvSpPr/>
            <p:nvPr/>
          </p:nvSpPr>
          <p:spPr>
            <a:xfrm>
              <a:off x="5417010" y="3985582"/>
              <a:ext cx="13138" cy="11496"/>
            </a:xfrm>
            <a:custGeom>
              <a:avLst/>
              <a:gdLst/>
              <a:ahLst/>
              <a:cxnLst/>
              <a:rect l="l" t="t" r="r" b="b"/>
              <a:pathLst>
                <a:path w="144" h="126" extrusionOk="0">
                  <a:moveTo>
                    <a:pt x="63" y="1"/>
                  </a:moveTo>
                  <a:cubicBezTo>
                    <a:pt x="54" y="1"/>
                    <a:pt x="45" y="10"/>
                    <a:pt x="36" y="10"/>
                  </a:cubicBezTo>
                  <a:cubicBezTo>
                    <a:pt x="27" y="10"/>
                    <a:pt x="19" y="19"/>
                    <a:pt x="19" y="28"/>
                  </a:cubicBezTo>
                  <a:cubicBezTo>
                    <a:pt x="10" y="28"/>
                    <a:pt x="10" y="36"/>
                    <a:pt x="1" y="45"/>
                  </a:cubicBezTo>
                  <a:cubicBezTo>
                    <a:pt x="1" y="54"/>
                    <a:pt x="1" y="54"/>
                    <a:pt x="1" y="63"/>
                  </a:cubicBezTo>
                  <a:cubicBezTo>
                    <a:pt x="1" y="72"/>
                    <a:pt x="1" y="81"/>
                    <a:pt x="1" y="81"/>
                  </a:cubicBezTo>
                  <a:cubicBezTo>
                    <a:pt x="1" y="90"/>
                    <a:pt x="10" y="99"/>
                    <a:pt x="19" y="108"/>
                  </a:cubicBezTo>
                  <a:cubicBezTo>
                    <a:pt x="19" y="117"/>
                    <a:pt x="27" y="117"/>
                    <a:pt x="27" y="117"/>
                  </a:cubicBezTo>
                  <a:cubicBezTo>
                    <a:pt x="36" y="126"/>
                    <a:pt x="45" y="126"/>
                    <a:pt x="63" y="126"/>
                  </a:cubicBezTo>
                  <a:lnTo>
                    <a:pt x="99" y="126"/>
                  </a:lnTo>
                  <a:cubicBezTo>
                    <a:pt x="108" y="117"/>
                    <a:pt x="117" y="117"/>
                    <a:pt x="126" y="108"/>
                  </a:cubicBezTo>
                  <a:cubicBezTo>
                    <a:pt x="126" y="108"/>
                    <a:pt x="135" y="99"/>
                    <a:pt x="135" y="90"/>
                  </a:cubicBezTo>
                  <a:cubicBezTo>
                    <a:pt x="135" y="81"/>
                    <a:pt x="143" y="72"/>
                    <a:pt x="143" y="63"/>
                  </a:cubicBezTo>
                  <a:cubicBezTo>
                    <a:pt x="143" y="63"/>
                    <a:pt x="135" y="54"/>
                    <a:pt x="135" y="54"/>
                  </a:cubicBezTo>
                  <a:cubicBezTo>
                    <a:pt x="135" y="36"/>
                    <a:pt x="126" y="28"/>
                    <a:pt x="126" y="28"/>
                  </a:cubicBezTo>
                  <a:lnTo>
                    <a:pt x="108" y="10"/>
                  </a:lnTo>
                  <a:cubicBezTo>
                    <a:pt x="99" y="10"/>
                    <a:pt x="90" y="1"/>
                    <a:pt x="8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310;p32"/>
            <p:cNvSpPr/>
            <p:nvPr/>
          </p:nvSpPr>
          <p:spPr>
            <a:xfrm>
              <a:off x="5441461" y="4021073"/>
              <a:ext cx="24452" cy="13503"/>
            </a:xfrm>
            <a:custGeom>
              <a:avLst/>
              <a:gdLst/>
              <a:ahLst/>
              <a:cxnLst/>
              <a:rect l="l" t="t" r="r" b="b"/>
              <a:pathLst>
                <a:path w="268" h="148" extrusionOk="0">
                  <a:moveTo>
                    <a:pt x="161" y="132"/>
                  </a:moveTo>
                  <a:lnTo>
                    <a:pt x="161" y="132"/>
                  </a:lnTo>
                  <a:cubicBezTo>
                    <a:pt x="168" y="134"/>
                    <a:pt x="174" y="136"/>
                    <a:pt x="179" y="138"/>
                  </a:cubicBezTo>
                  <a:cubicBezTo>
                    <a:pt x="171" y="138"/>
                    <a:pt x="163" y="138"/>
                    <a:pt x="161" y="132"/>
                  </a:cubicBezTo>
                  <a:close/>
                  <a:moveTo>
                    <a:pt x="105" y="0"/>
                  </a:moveTo>
                  <a:cubicBezTo>
                    <a:pt x="85" y="0"/>
                    <a:pt x="63" y="4"/>
                    <a:pt x="45" y="4"/>
                  </a:cubicBezTo>
                  <a:cubicBezTo>
                    <a:pt x="36" y="13"/>
                    <a:pt x="18" y="22"/>
                    <a:pt x="9" y="40"/>
                  </a:cubicBezTo>
                  <a:cubicBezTo>
                    <a:pt x="0" y="49"/>
                    <a:pt x="0" y="67"/>
                    <a:pt x="0" y="85"/>
                  </a:cubicBezTo>
                  <a:cubicBezTo>
                    <a:pt x="9" y="102"/>
                    <a:pt x="18" y="111"/>
                    <a:pt x="36" y="120"/>
                  </a:cubicBezTo>
                  <a:cubicBezTo>
                    <a:pt x="45" y="129"/>
                    <a:pt x="63" y="129"/>
                    <a:pt x="81" y="129"/>
                  </a:cubicBezTo>
                  <a:cubicBezTo>
                    <a:pt x="90" y="125"/>
                    <a:pt x="98" y="123"/>
                    <a:pt x="107" y="123"/>
                  </a:cubicBezTo>
                  <a:cubicBezTo>
                    <a:pt x="116" y="123"/>
                    <a:pt x="125" y="125"/>
                    <a:pt x="134" y="129"/>
                  </a:cubicBezTo>
                  <a:cubicBezTo>
                    <a:pt x="134" y="129"/>
                    <a:pt x="132" y="127"/>
                    <a:pt x="129" y="125"/>
                  </a:cubicBezTo>
                  <a:lnTo>
                    <a:pt x="129" y="125"/>
                  </a:lnTo>
                  <a:cubicBezTo>
                    <a:pt x="139" y="128"/>
                    <a:pt x="151" y="130"/>
                    <a:pt x="161" y="132"/>
                  </a:cubicBezTo>
                  <a:lnTo>
                    <a:pt x="161" y="132"/>
                  </a:lnTo>
                  <a:cubicBezTo>
                    <a:pt x="163" y="138"/>
                    <a:pt x="170" y="138"/>
                    <a:pt x="170" y="138"/>
                  </a:cubicBezTo>
                  <a:cubicBezTo>
                    <a:pt x="188" y="147"/>
                    <a:pt x="197" y="147"/>
                    <a:pt x="214" y="147"/>
                  </a:cubicBezTo>
                  <a:cubicBezTo>
                    <a:pt x="232" y="138"/>
                    <a:pt x="241" y="129"/>
                    <a:pt x="250" y="111"/>
                  </a:cubicBezTo>
                  <a:cubicBezTo>
                    <a:pt x="259" y="102"/>
                    <a:pt x="268" y="85"/>
                    <a:pt x="259" y="67"/>
                  </a:cubicBezTo>
                  <a:cubicBezTo>
                    <a:pt x="250" y="49"/>
                    <a:pt x="241" y="40"/>
                    <a:pt x="232" y="31"/>
                  </a:cubicBezTo>
                  <a:cubicBezTo>
                    <a:pt x="214" y="22"/>
                    <a:pt x="197" y="13"/>
                    <a:pt x="188" y="13"/>
                  </a:cubicBezTo>
                  <a:cubicBezTo>
                    <a:pt x="170" y="4"/>
                    <a:pt x="152" y="4"/>
                    <a:pt x="134" y="4"/>
                  </a:cubicBezTo>
                  <a:cubicBezTo>
                    <a:pt x="125" y="1"/>
                    <a:pt x="115" y="0"/>
                    <a:pt x="10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311;p32"/>
            <p:cNvSpPr/>
            <p:nvPr/>
          </p:nvSpPr>
          <p:spPr>
            <a:xfrm>
              <a:off x="5420294" y="4065414"/>
              <a:ext cx="22080" cy="11405"/>
            </a:xfrm>
            <a:custGeom>
              <a:avLst/>
              <a:gdLst/>
              <a:ahLst/>
              <a:cxnLst/>
              <a:rect l="l" t="t" r="r" b="b"/>
              <a:pathLst>
                <a:path w="242" h="125" extrusionOk="0">
                  <a:moveTo>
                    <a:pt x="63" y="0"/>
                  </a:moveTo>
                  <a:cubicBezTo>
                    <a:pt x="45" y="0"/>
                    <a:pt x="27" y="9"/>
                    <a:pt x="18" y="18"/>
                  </a:cubicBezTo>
                  <a:cubicBezTo>
                    <a:pt x="9" y="36"/>
                    <a:pt x="0" y="54"/>
                    <a:pt x="0" y="63"/>
                  </a:cubicBezTo>
                  <a:cubicBezTo>
                    <a:pt x="0" y="80"/>
                    <a:pt x="9" y="98"/>
                    <a:pt x="18" y="107"/>
                  </a:cubicBezTo>
                  <a:cubicBezTo>
                    <a:pt x="27" y="116"/>
                    <a:pt x="45" y="125"/>
                    <a:pt x="63" y="125"/>
                  </a:cubicBezTo>
                  <a:lnTo>
                    <a:pt x="179" y="125"/>
                  </a:lnTo>
                  <a:cubicBezTo>
                    <a:pt x="197" y="125"/>
                    <a:pt x="215" y="116"/>
                    <a:pt x="223" y="107"/>
                  </a:cubicBezTo>
                  <a:cubicBezTo>
                    <a:pt x="232" y="98"/>
                    <a:pt x="241" y="80"/>
                    <a:pt x="241" y="63"/>
                  </a:cubicBezTo>
                  <a:cubicBezTo>
                    <a:pt x="241" y="54"/>
                    <a:pt x="232" y="36"/>
                    <a:pt x="223" y="18"/>
                  </a:cubicBezTo>
                  <a:cubicBezTo>
                    <a:pt x="206" y="9"/>
                    <a:pt x="197" y="0"/>
                    <a:pt x="1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312;p32"/>
            <p:cNvSpPr/>
            <p:nvPr/>
          </p:nvSpPr>
          <p:spPr>
            <a:xfrm>
              <a:off x="5448760" y="4102821"/>
              <a:ext cx="31021" cy="11496"/>
            </a:xfrm>
            <a:custGeom>
              <a:avLst/>
              <a:gdLst/>
              <a:ahLst/>
              <a:cxnLst/>
              <a:rect l="l" t="t" r="r" b="b"/>
              <a:pathLst>
                <a:path w="340" h="126" extrusionOk="0">
                  <a:moveTo>
                    <a:pt x="63" y="0"/>
                  </a:moveTo>
                  <a:cubicBezTo>
                    <a:pt x="27" y="0"/>
                    <a:pt x="1" y="27"/>
                    <a:pt x="1" y="63"/>
                  </a:cubicBezTo>
                  <a:cubicBezTo>
                    <a:pt x="1" y="99"/>
                    <a:pt x="27" y="125"/>
                    <a:pt x="63" y="125"/>
                  </a:cubicBezTo>
                  <a:lnTo>
                    <a:pt x="277" y="125"/>
                  </a:lnTo>
                  <a:cubicBezTo>
                    <a:pt x="304" y="125"/>
                    <a:pt x="340" y="99"/>
                    <a:pt x="340" y="63"/>
                  </a:cubicBezTo>
                  <a:cubicBezTo>
                    <a:pt x="331" y="27"/>
                    <a:pt x="313" y="0"/>
                    <a:pt x="27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313;p32"/>
            <p:cNvSpPr/>
            <p:nvPr/>
          </p:nvSpPr>
          <p:spPr>
            <a:xfrm>
              <a:off x="5420294" y="4148622"/>
              <a:ext cx="17974" cy="12865"/>
            </a:xfrm>
            <a:custGeom>
              <a:avLst/>
              <a:gdLst/>
              <a:ahLst/>
              <a:cxnLst/>
              <a:rect l="l" t="t" r="r" b="b"/>
              <a:pathLst>
                <a:path w="197" h="141" extrusionOk="0">
                  <a:moveTo>
                    <a:pt x="148" y="0"/>
                  </a:moveTo>
                  <a:cubicBezTo>
                    <a:pt x="141" y="0"/>
                    <a:pt x="134" y="2"/>
                    <a:pt x="125" y="7"/>
                  </a:cubicBezTo>
                  <a:cubicBezTo>
                    <a:pt x="99" y="7"/>
                    <a:pt x="72" y="16"/>
                    <a:pt x="45" y="25"/>
                  </a:cubicBezTo>
                  <a:cubicBezTo>
                    <a:pt x="36" y="25"/>
                    <a:pt x="27" y="25"/>
                    <a:pt x="27" y="34"/>
                  </a:cubicBezTo>
                  <a:cubicBezTo>
                    <a:pt x="18" y="34"/>
                    <a:pt x="9" y="43"/>
                    <a:pt x="9" y="52"/>
                  </a:cubicBezTo>
                  <a:cubicBezTo>
                    <a:pt x="0" y="60"/>
                    <a:pt x="0" y="60"/>
                    <a:pt x="0" y="69"/>
                  </a:cubicBezTo>
                  <a:cubicBezTo>
                    <a:pt x="0" y="78"/>
                    <a:pt x="0" y="87"/>
                    <a:pt x="0" y="96"/>
                  </a:cubicBezTo>
                  <a:cubicBezTo>
                    <a:pt x="9" y="114"/>
                    <a:pt x="18" y="123"/>
                    <a:pt x="27" y="132"/>
                  </a:cubicBezTo>
                  <a:cubicBezTo>
                    <a:pt x="45" y="141"/>
                    <a:pt x="63" y="141"/>
                    <a:pt x="81" y="141"/>
                  </a:cubicBezTo>
                  <a:cubicBezTo>
                    <a:pt x="99" y="132"/>
                    <a:pt x="125" y="132"/>
                    <a:pt x="152" y="123"/>
                  </a:cubicBezTo>
                  <a:cubicBezTo>
                    <a:pt x="161" y="123"/>
                    <a:pt x="170" y="114"/>
                    <a:pt x="179" y="114"/>
                  </a:cubicBezTo>
                  <a:cubicBezTo>
                    <a:pt x="179" y="105"/>
                    <a:pt x="188" y="96"/>
                    <a:pt x="188" y="96"/>
                  </a:cubicBezTo>
                  <a:cubicBezTo>
                    <a:pt x="197" y="87"/>
                    <a:pt x="197" y="78"/>
                    <a:pt x="197" y="69"/>
                  </a:cubicBezTo>
                  <a:cubicBezTo>
                    <a:pt x="197" y="60"/>
                    <a:pt x="197" y="52"/>
                    <a:pt x="197" y="43"/>
                  </a:cubicBezTo>
                  <a:cubicBezTo>
                    <a:pt x="197" y="34"/>
                    <a:pt x="188" y="16"/>
                    <a:pt x="170" y="7"/>
                  </a:cubicBezTo>
                  <a:cubicBezTo>
                    <a:pt x="161" y="2"/>
                    <a:pt x="154" y="0"/>
                    <a:pt x="14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314;p32"/>
            <p:cNvSpPr/>
            <p:nvPr/>
          </p:nvSpPr>
          <p:spPr>
            <a:xfrm>
              <a:off x="5452045" y="4177727"/>
              <a:ext cx="24452" cy="13047"/>
            </a:xfrm>
            <a:custGeom>
              <a:avLst/>
              <a:gdLst/>
              <a:ahLst/>
              <a:cxnLst/>
              <a:rect l="l" t="t" r="r" b="b"/>
              <a:pathLst>
                <a:path w="268" h="143" extrusionOk="0">
                  <a:moveTo>
                    <a:pt x="188" y="0"/>
                  </a:moveTo>
                  <a:cubicBezTo>
                    <a:pt x="134" y="9"/>
                    <a:pt x="90" y="18"/>
                    <a:pt x="45" y="27"/>
                  </a:cubicBezTo>
                  <a:cubicBezTo>
                    <a:pt x="36" y="27"/>
                    <a:pt x="18" y="36"/>
                    <a:pt x="9" y="54"/>
                  </a:cubicBezTo>
                  <a:cubicBezTo>
                    <a:pt x="0" y="63"/>
                    <a:pt x="0" y="80"/>
                    <a:pt x="9" y="98"/>
                  </a:cubicBezTo>
                  <a:cubicBezTo>
                    <a:pt x="9" y="116"/>
                    <a:pt x="18" y="125"/>
                    <a:pt x="36" y="134"/>
                  </a:cubicBezTo>
                  <a:cubicBezTo>
                    <a:pt x="36" y="134"/>
                    <a:pt x="45" y="143"/>
                    <a:pt x="45" y="143"/>
                  </a:cubicBezTo>
                  <a:lnTo>
                    <a:pt x="81" y="143"/>
                  </a:lnTo>
                  <a:lnTo>
                    <a:pt x="214" y="125"/>
                  </a:lnTo>
                  <a:cubicBezTo>
                    <a:pt x="232" y="116"/>
                    <a:pt x="250" y="107"/>
                    <a:pt x="250" y="89"/>
                  </a:cubicBezTo>
                  <a:cubicBezTo>
                    <a:pt x="259" y="80"/>
                    <a:pt x="268" y="63"/>
                    <a:pt x="259" y="45"/>
                  </a:cubicBezTo>
                  <a:cubicBezTo>
                    <a:pt x="250" y="36"/>
                    <a:pt x="241" y="18"/>
                    <a:pt x="232" y="9"/>
                  </a:cubicBezTo>
                  <a:cubicBezTo>
                    <a:pt x="223" y="9"/>
                    <a:pt x="223" y="9"/>
                    <a:pt x="21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315;p32"/>
            <p:cNvSpPr/>
            <p:nvPr/>
          </p:nvSpPr>
          <p:spPr>
            <a:xfrm>
              <a:off x="5448760" y="4224896"/>
              <a:ext cx="22080" cy="11496"/>
            </a:xfrm>
            <a:custGeom>
              <a:avLst/>
              <a:gdLst/>
              <a:ahLst/>
              <a:cxnLst/>
              <a:rect l="l" t="t" r="r" b="b"/>
              <a:pathLst>
                <a:path w="242" h="126" extrusionOk="0">
                  <a:moveTo>
                    <a:pt x="63" y="1"/>
                  </a:moveTo>
                  <a:cubicBezTo>
                    <a:pt x="45" y="1"/>
                    <a:pt x="27" y="10"/>
                    <a:pt x="18" y="18"/>
                  </a:cubicBezTo>
                  <a:cubicBezTo>
                    <a:pt x="10" y="36"/>
                    <a:pt x="1" y="54"/>
                    <a:pt x="1" y="63"/>
                  </a:cubicBezTo>
                  <a:cubicBezTo>
                    <a:pt x="1" y="81"/>
                    <a:pt x="10" y="99"/>
                    <a:pt x="18" y="108"/>
                  </a:cubicBezTo>
                  <a:cubicBezTo>
                    <a:pt x="27" y="117"/>
                    <a:pt x="45" y="125"/>
                    <a:pt x="63" y="125"/>
                  </a:cubicBezTo>
                  <a:lnTo>
                    <a:pt x="179" y="125"/>
                  </a:lnTo>
                  <a:cubicBezTo>
                    <a:pt x="197" y="125"/>
                    <a:pt x="206" y="117"/>
                    <a:pt x="224" y="108"/>
                  </a:cubicBezTo>
                  <a:cubicBezTo>
                    <a:pt x="233" y="99"/>
                    <a:pt x="242" y="81"/>
                    <a:pt x="242" y="63"/>
                  </a:cubicBezTo>
                  <a:cubicBezTo>
                    <a:pt x="242" y="54"/>
                    <a:pt x="233" y="36"/>
                    <a:pt x="224" y="18"/>
                  </a:cubicBezTo>
                  <a:cubicBezTo>
                    <a:pt x="206" y="10"/>
                    <a:pt x="197" y="1"/>
                    <a:pt x="17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316;p32"/>
            <p:cNvSpPr/>
            <p:nvPr/>
          </p:nvSpPr>
          <p:spPr>
            <a:xfrm>
              <a:off x="5414546" y="4209477"/>
              <a:ext cx="22080" cy="11405"/>
            </a:xfrm>
            <a:custGeom>
              <a:avLst/>
              <a:gdLst/>
              <a:ahLst/>
              <a:cxnLst/>
              <a:rect l="l" t="t" r="r" b="b"/>
              <a:pathLst>
                <a:path w="242" h="125" extrusionOk="0">
                  <a:moveTo>
                    <a:pt x="63" y="0"/>
                  </a:moveTo>
                  <a:cubicBezTo>
                    <a:pt x="54" y="0"/>
                    <a:pt x="37" y="9"/>
                    <a:pt x="28" y="18"/>
                  </a:cubicBezTo>
                  <a:cubicBezTo>
                    <a:pt x="10" y="27"/>
                    <a:pt x="1" y="45"/>
                    <a:pt x="10" y="63"/>
                  </a:cubicBezTo>
                  <a:cubicBezTo>
                    <a:pt x="10" y="71"/>
                    <a:pt x="10" y="89"/>
                    <a:pt x="28" y="107"/>
                  </a:cubicBezTo>
                  <a:cubicBezTo>
                    <a:pt x="37" y="116"/>
                    <a:pt x="54" y="125"/>
                    <a:pt x="63" y="125"/>
                  </a:cubicBezTo>
                  <a:lnTo>
                    <a:pt x="179" y="125"/>
                  </a:lnTo>
                  <a:cubicBezTo>
                    <a:pt x="197" y="125"/>
                    <a:pt x="215" y="116"/>
                    <a:pt x="224" y="107"/>
                  </a:cubicBezTo>
                  <a:cubicBezTo>
                    <a:pt x="233" y="89"/>
                    <a:pt x="242" y="71"/>
                    <a:pt x="242" y="63"/>
                  </a:cubicBezTo>
                  <a:cubicBezTo>
                    <a:pt x="242" y="45"/>
                    <a:pt x="242" y="27"/>
                    <a:pt x="224" y="18"/>
                  </a:cubicBezTo>
                  <a:cubicBezTo>
                    <a:pt x="215" y="9"/>
                    <a:pt x="197" y="0"/>
                    <a:pt x="1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317;p32"/>
            <p:cNvSpPr/>
            <p:nvPr/>
          </p:nvSpPr>
          <p:spPr>
            <a:xfrm>
              <a:off x="5444746" y="4280277"/>
              <a:ext cx="24452" cy="14507"/>
            </a:xfrm>
            <a:custGeom>
              <a:avLst/>
              <a:gdLst/>
              <a:ahLst/>
              <a:cxnLst/>
              <a:rect l="l" t="t" r="r" b="b"/>
              <a:pathLst>
                <a:path w="268" h="159" extrusionOk="0">
                  <a:moveTo>
                    <a:pt x="80" y="0"/>
                  </a:moveTo>
                  <a:cubicBezTo>
                    <a:pt x="71" y="0"/>
                    <a:pt x="45" y="0"/>
                    <a:pt x="36" y="9"/>
                  </a:cubicBezTo>
                  <a:cubicBezTo>
                    <a:pt x="27" y="18"/>
                    <a:pt x="9" y="27"/>
                    <a:pt x="9" y="45"/>
                  </a:cubicBezTo>
                  <a:cubicBezTo>
                    <a:pt x="0" y="63"/>
                    <a:pt x="0" y="81"/>
                    <a:pt x="9" y="89"/>
                  </a:cubicBezTo>
                  <a:cubicBezTo>
                    <a:pt x="18" y="107"/>
                    <a:pt x="36" y="116"/>
                    <a:pt x="54" y="116"/>
                  </a:cubicBezTo>
                  <a:lnTo>
                    <a:pt x="187" y="152"/>
                  </a:lnTo>
                  <a:cubicBezTo>
                    <a:pt x="196" y="156"/>
                    <a:pt x="205" y="159"/>
                    <a:pt x="213" y="159"/>
                  </a:cubicBezTo>
                  <a:cubicBezTo>
                    <a:pt x="221" y="159"/>
                    <a:pt x="228" y="156"/>
                    <a:pt x="232" y="152"/>
                  </a:cubicBezTo>
                  <a:cubicBezTo>
                    <a:pt x="250" y="143"/>
                    <a:pt x="259" y="125"/>
                    <a:pt x="259" y="116"/>
                  </a:cubicBezTo>
                  <a:cubicBezTo>
                    <a:pt x="268" y="98"/>
                    <a:pt x="268" y="81"/>
                    <a:pt x="259" y="63"/>
                  </a:cubicBezTo>
                  <a:cubicBezTo>
                    <a:pt x="250" y="54"/>
                    <a:pt x="232" y="45"/>
                    <a:pt x="223" y="36"/>
                  </a:cubicBezTo>
                  <a:lnTo>
                    <a:pt x="8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318;p32"/>
            <p:cNvSpPr/>
            <p:nvPr/>
          </p:nvSpPr>
          <p:spPr>
            <a:xfrm>
              <a:off x="5420294" y="4326078"/>
              <a:ext cx="18795" cy="15145"/>
            </a:xfrm>
            <a:custGeom>
              <a:avLst/>
              <a:gdLst/>
              <a:ahLst/>
              <a:cxnLst/>
              <a:rect l="l" t="t" r="r" b="b"/>
              <a:pathLst>
                <a:path w="206" h="166" extrusionOk="0">
                  <a:moveTo>
                    <a:pt x="58" y="0"/>
                  </a:moveTo>
                  <a:cubicBezTo>
                    <a:pt x="54" y="0"/>
                    <a:pt x="49" y="2"/>
                    <a:pt x="45" y="7"/>
                  </a:cubicBezTo>
                  <a:cubicBezTo>
                    <a:pt x="36" y="7"/>
                    <a:pt x="27" y="7"/>
                    <a:pt x="27" y="16"/>
                  </a:cubicBezTo>
                  <a:cubicBezTo>
                    <a:pt x="18" y="16"/>
                    <a:pt x="9" y="25"/>
                    <a:pt x="9" y="33"/>
                  </a:cubicBezTo>
                  <a:cubicBezTo>
                    <a:pt x="0" y="42"/>
                    <a:pt x="0" y="60"/>
                    <a:pt x="0" y="78"/>
                  </a:cubicBezTo>
                  <a:cubicBezTo>
                    <a:pt x="9" y="96"/>
                    <a:pt x="18" y="105"/>
                    <a:pt x="27" y="114"/>
                  </a:cubicBezTo>
                  <a:cubicBezTo>
                    <a:pt x="54" y="132"/>
                    <a:pt x="81" y="141"/>
                    <a:pt x="107" y="158"/>
                  </a:cubicBezTo>
                  <a:lnTo>
                    <a:pt x="134" y="158"/>
                  </a:lnTo>
                  <a:cubicBezTo>
                    <a:pt x="139" y="163"/>
                    <a:pt x="143" y="165"/>
                    <a:pt x="146" y="165"/>
                  </a:cubicBezTo>
                  <a:cubicBezTo>
                    <a:pt x="150" y="165"/>
                    <a:pt x="152" y="163"/>
                    <a:pt x="152" y="158"/>
                  </a:cubicBezTo>
                  <a:cubicBezTo>
                    <a:pt x="161" y="158"/>
                    <a:pt x="170" y="158"/>
                    <a:pt x="179" y="149"/>
                  </a:cubicBezTo>
                  <a:cubicBezTo>
                    <a:pt x="188" y="149"/>
                    <a:pt x="188" y="141"/>
                    <a:pt x="197" y="132"/>
                  </a:cubicBezTo>
                  <a:cubicBezTo>
                    <a:pt x="197" y="123"/>
                    <a:pt x="206" y="105"/>
                    <a:pt x="197" y="87"/>
                  </a:cubicBezTo>
                  <a:cubicBezTo>
                    <a:pt x="197" y="69"/>
                    <a:pt x="188" y="60"/>
                    <a:pt x="170" y="51"/>
                  </a:cubicBezTo>
                  <a:cubicBezTo>
                    <a:pt x="143" y="33"/>
                    <a:pt x="116" y="25"/>
                    <a:pt x="90" y="7"/>
                  </a:cubicBezTo>
                  <a:lnTo>
                    <a:pt x="72" y="7"/>
                  </a:lnTo>
                  <a:cubicBezTo>
                    <a:pt x="67" y="2"/>
                    <a:pt x="63" y="0"/>
                    <a:pt x="5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3" name="Google Shape;1319;p32"/>
            <p:cNvSpPr/>
            <p:nvPr/>
          </p:nvSpPr>
          <p:spPr>
            <a:xfrm>
              <a:off x="5432520" y="4376258"/>
              <a:ext cx="26915" cy="15602"/>
            </a:xfrm>
            <a:custGeom>
              <a:avLst/>
              <a:gdLst/>
              <a:ahLst/>
              <a:cxnLst/>
              <a:rect l="l" t="t" r="r" b="b"/>
              <a:pathLst>
                <a:path w="295" h="171" extrusionOk="0">
                  <a:moveTo>
                    <a:pt x="63" y="1"/>
                  </a:moveTo>
                  <a:cubicBezTo>
                    <a:pt x="45" y="1"/>
                    <a:pt x="27" y="10"/>
                    <a:pt x="18" y="19"/>
                  </a:cubicBezTo>
                  <a:cubicBezTo>
                    <a:pt x="9" y="28"/>
                    <a:pt x="0" y="45"/>
                    <a:pt x="0" y="63"/>
                  </a:cubicBezTo>
                  <a:cubicBezTo>
                    <a:pt x="0" y="72"/>
                    <a:pt x="9" y="90"/>
                    <a:pt x="18" y="99"/>
                  </a:cubicBezTo>
                  <a:cubicBezTo>
                    <a:pt x="36" y="117"/>
                    <a:pt x="45" y="117"/>
                    <a:pt x="63" y="126"/>
                  </a:cubicBezTo>
                  <a:lnTo>
                    <a:pt x="81" y="126"/>
                  </a:lnTo>
                  <a:cubicBezTo>
                    <a:pt x="81" y="126"/>
                    <a:pt x="72" y="126"/>
                    <a:pt x="63" y="117"/>
                  </a:cubicBezTo>
                  <a:lnTo>
                    <a:pt x="63" y="117"/>
                  </a:lnTo>
                  <a:cubicBezTo>
                    <a:pt x="98" y="126"/>
                    <a:pt x="134" y="135"/>
                    <a:pt x="161" y="144"/>
                  </a:cubicBezTo>
                  <a:lnTo>
                    <a:pt x="143" y="144"/>
                  </a:lnTo>
                  <a:cubicBezTo>
                    <a:pt x="161" y="144"/>
                    <a:pt x="179" y="153"/>
                    <a:pt x="188" y="161"/>
                  </a:cubicBezTo>
                  <a:cubicBezTo>
                    <a:pt x="200" y="168"/>
                    <a:pt x="213" y="171"/>
                    <a:pt x="225" y="171"/>
                  </a:cubicBezTo>
                  <a:cubicBezTo>
                    <a:pt x="246" y="171"/>
                    <a:pt x="265" y="161"/>
                    <a:pt x="277" y="144"/>
                  </a:cubicBezTo>
                  <a:cubicBezTo>
                    <a:pt x="295" y="108"/>
                    <a:pt x="286" y="72"/>
                    <a:pt x="250" y="54"/>
                  </a:cubicBezTo>
                  <a:cubicBezTo>
                    <a:pt x="196" y="28"/>
                    <a:pt x="134" y="1"/>
                    <a:pt x="6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 name="Google Shape;1320;p32"/>
            <p:cNvSpPr/>
            <p:nvPr/>
          </p:nvSpPr>
          <p:spPr>
            <a:xfrm>
              <a:off x="5411353" y="4426986"/>
              <a:ext cx="26915" cy="14507"/>
            </a:xfrm>
            <a:custGeom>
              <a:avLst/>
              <a:gdLst/>
              <a:ahLst/>
              <a:cxnLst/>
              <a:rect l="l" t="t" r="r" b="b"/>
              <a:pathLst>
                <a:path w="295" h="159" extrusionOk="0">
                  <a:moveTo>
                    <a:pt x="103" y="0"/>
                  </a:moveTo>
                  <a:cubicBezTo>
                    <a:pt x="83" y="0"/>
                    <a:pt x="63" y="2"/>
                    <a:pt x="45" y="7"/>
                  </a:cubicBezTo>
                  <a:cubicBezTo>
                    <a:pt x="36" y="16"/>
                    <a:pt x="18" y="25"/>
                    <a:pt x="9" y="43"/>
                  </a:cubicBezTo>
                  <a:cubicBezTo>
                    <a:pt x="0" y="52"/>
                    <a:pt x="0" y="69"/>
                    <a:pt x="9" y="87"/>
                  </a:cubicBezTo>
                  <a:cubicBezTo>
                    <a:pt x="9" y="96"/>
                    <a:pt x="18" y="114"/>
                    <a:pt x="36" y="123"/>
                  </a:cubicBezTo>
                  <a:cubicBezTo>
                    <a:pt x="45" y="132"/>
                    <a:pt x="63" y="132"/>
                    <a:pt x="81" y="132"/>
                  </a:cubicBezTo>
                  <a:cubicBezTo>
                    <a:pt x="89" y="123"/>
                    <a:pt x="107" y="123"/>
                    <a:pt x="116" y="123"/>
                  </a:cubicBezTo>
                  <a:lnTo>
                    <a:pt x="125" y="123"/>
                  </a:lnTo>
                  <a:cubicBezTo>
                    <a:pt x="134" y="123"/>
                    <a:pt x="152" y="123"/>
                    <a:pt x="161" y="132"/>
                  </a:cubicBezTo>
                  <a:cubicBezTo>
                    <a:pt x="161" y="132"/>
                    <a:pt x="152" y="123"/>
                    <a:pt x="152" y="123"/>
                  </a:cubicBezTo>
                  <a:lnTo>
                    <a:pt x="152" y="123"/>
                  </a:lnTo>
                  <a:cubicBezTo>
                    <a:pt x="161" y="132"/>
                    <a:pt x="170" y="132"/>
                    <a:pt x="179" y="141"/>
                  </a:cubicBezTo>
                  <a:cubicBezTo>
                    <a:pt x="188" y="159"/>
                    <a:pt x="205" y="159"/>
                    <a:pt x="223" y="159"/>
                  </a:cubicBezTo>
                  <a:cubicBezTo>
                    <a:pt x="241" y="159"/>
                    <a:pt x="259" y="159"/>
                    <a:pt x="268" y="141"/>
                  </a:cubicBezTo>
                  <a:cubicBezTo>
                    <a:pt x="286" y="123"/>
                    <a:pt x="295" y="78"/>
                    <a:pt x="268" y="60"/>
                  </a:cubicBezTo>
                  <a:cubicBezTo>
                    <a:pt x="241" y="34"/>
                    <a:pt x="205" y="7"/>
                    <a:pt x="161" y="7"/>
                  </a:cubicBezTo>
                  <a:cubicBezTo>
                    <a:pt x="143" y="2"/>
                    <a:pt x="123" y="0"/>
                    <a:pt x="10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5" name="Google Shape;1321;p32"/>
            <p:cNvSpPr/>
            <p:nvPr/>
          </p:nvSpPr>
          <p:spPr>
            <a:xfrm>
              <a:off x="5384438" y="4462386"/>
              <a:ext cx="27828" cy="16788"/>
            </a:xfrm>
            <a:custGeom>
              <a:avLst/>
              <a:gdLst/>
              <a:ahLst/>
              <a:cxnLst/>
              <a:rect l="l" t="t" r="r" b="b"/>
              <a:pathLst>
                <a:path w="305" h="184" extrusionOk="0">
                  <a:moveTo>
                    <a:pt x="70" y="1"/>
                  </a:moveTo>
                  <a:cubicBezTo>
                    <a:pt x="45" y="1"/>
                    <a:pt x="18" y="24"/>
                    <a:pt x="10" y="47"/>
                  </a:cubicBezTo>
                  <a:cubicBezTo>
                    <a:pt x="1" y="83"/>
                    <a:pt x="19" y="118"/>
                    <a:pt x="54" y="127"/>
                  </a:cubicBezTo>
                  <a:cubicBezTo>
                    <a:pt x="108" y="145"/>
                    <a:pt x="170" y="163"/>
                    <a:pt x="224" y="181"/>
                  </a:cubicBezTo>
                  <a:cubicBezTo>
                    <a:pt x="230" y="182"/>
                    <a:pt x="236" y="183"/>
                    <a:pt x="242" y="183"/>
                  </a:cubicBezTo>
                  <a:cubicBezTo>
                    <a:pt x="271" y="183"/>
                    <a:pt x="297" y="166"/>
                    <a:pt x="304" y="136"/>
                  </a:cubicBezTo>
                  <a:cubicBezTo>
                    <a:pt x="304" y="110"/>
                    <a:pt x="286" y="74"/>
                    <a:pt x="260" y="65"/>
                  </a:cubicBezTo>
                  <a:lnTo>
                    <a:pt x="81" y="3"/>
                  </a:lnTo>
                  <a:cubicBezTo>
                    <a:pt x="78" y="1"/>
                    <a:pt x="74" y="1"/>
                    <a:pt x="7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6" name="Google Shape;1322;p32"/>
            <p:cNvSpPr/>
            <p:nvPr/>
          </p:nvSpPr>
          <p:spPr>
            <a:xfrm>
              <a:off x="5382887" y="4382827"/>
              <a:ext cx="20437" cy="16697"/>
            </a:xfrm>
            <a:custGeom>
              <a:avLst/>
              <a:gdLst/>
              <a:ahLst/>
              <a:cxnLst/>
              <a:rect l="l" t="t" r="r" b="b"/>
              <a:pathLst>
                <a:path w="224" h="183" extrusionOk="0">
                  <a:moveTo>
                    <a:pt x="45" y="0"/>
                  </a:moveTo>
                  <a:cubicBezTo>
                    <a:pt x="36" y="9"/>
                    <a:pt x="18" y="18"/>
                    <a:pt x="9" y="36"/>
                  </a:cubicBezTo>
                  <a:cubicBezTo>
                    <a:pt x="0" y="45"/>
                    <a:pt x="0" y="63"/>
                    <a:pt x="9" y="81"/>
                  </a:cubicBezTo>
                  <a:cubicBezTo>
                    <a:pt x="9" y="98"/>
                    <a:pt x="18" y="107"/>
                    <a:pt x="36" y="116"/>
                  </a:cubicBezTo>
                  <a:cubicBezTo>
                    <a:pt x="62" y="134"/>
                    <a:pt x="98" y="152"/>
                    <a:pt x="134" y="170"/>
                  </a:cubicBezTo>
                  <a:cubicBezTo>
                    <a:pt x="140" y="176"/>
                    <a:pt x="151" y="182"/>
                    <a:pt x="163" y="182"/>
                  </a:cubicBezTo>
                  <a:cubicBezTo>
                    <a:pt x="168" y="182"/>
                    <a:pt x="173" y="181"/>
                    <a:pt x="178" y="179"/>
                  </a:cubicBezTo>
                  <a:cubicBezTo>
                    <a:pt x="196" y="179"/>
                    <a:pt x="205" y="161"/>
                    <a:pt x="214" y="152"/>
                  </a:cubicBezTo>
                  <a:cubicBezTo>
                    <a:pt x="223" y="134"/>
                    <a:pt x="223" y="116"/>
                    <a:pt x="223" y="107"/>
                  </a:cubicBezTo>
                  <a:cubicBezTo>
                    <a:pt x="214" y="89"/>
                    <a:pt x="205" y="72"/>
                    <a:pt x="196" y="72"/>
                  </a:cubicBezTo>
                  <a:cubicBezTo>
                    <a:pt x="161" y="45"/>
                    <a:pt x="125" y="27"/>
                    <a:pt x="98" y="9"/>
                  </a:cubicBezTo>
                  <a:cubicBezTo>
                    <a:pt x="80" y="0"/>
                    <a:pt x="62" y="0"/>
                    <a:pt x="4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 name="Google Shape;1323;p32"/>
            <p:cNvSpPr/>
            <p:nvPr/>
          </p:nvSpPr>
          <p:spPr>
            <a:xfrm>
              <a:off x="5375497" y="4514300"/>
              <a:ext cx="24543" cy="18339"/>
            </a:xfrm>
            <a:custGeom>
              <a:avLst/>
              <a:gdLst/>
              <a:ahLst/>
              <a:cxnLst/>
              <a:rect l="l" t="t" r="r" b="b"/>
              <a:pathLst>
                <a:path w="269" h="201" extrusionOk="0">
                  <a:moveTo>
                    <a:pt x="64" y="1"/>
                  </a:moveTo>
                  <a:cubicBezTo>
                    <a:pt x="60" y="1"/>
                    <a:pt x="57" y="2"/>
                    <a:pt x="54" y="4"/>
                  </a:cubicBezTo>
                  <a:cubicBezTo>
                    <a:pt x="36" y="4"/>
                    <a:pt x="19" y="22"/>
                    <a:pt x="10" y="31"/>
                  </a:cubicBezTo>
                  <a:cubicBezTo>
                    <a:pt x="1" y="58"/>
                    <a:pt x="10" y="103"/>
                    <a:pt x="36" y="112"/>
                  </a:cubicBezTo>
                  <a:cubicBezTo>
                    <a:pt x="81" y="138"/>
                    <a:pt x="126" y="165"/>
                    <a:pt x="170" y="192"/>
                  </a:cubicBezTo>
                  <a:cubicBezTo>
                    <a:pt x="188" y="201"/>
                    <a:pt x="206" y="201"/>
                    <a:pt x="215" y="201"/>
                  </a:cubicBezTo>
                  <a:cubicBezTo>
                    <a:pt x="233" y="192"/>
                    <a:pt x="251" y="183"/>
                    <a:pt x="259" y="174"/>
                  </a:cubicBezTo>
                  <a:cubicBezTo>
                    <a:pt x="268" y="138"/>
                    <a:pt x="259" y="103"/>
                    <a:pt x="233" y="85"/>
                  </a:cubicBezTo>
                  <a:lnTo>
                    <a:pt x="99" y="13"/>
                  </a:lnTo>
                  <a:cubicBezTo>
                    <a:pt x="86" y="7"/>
                    <a:pt x="74" y="1"/>
                    <a:pt x="6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8" name="Google Shape;1324;p32"/>
            <p:cNvSpPr/>
            <p:nvPr/>
          </p:nvSpPr>
          <p:spPr>
            <a:xfrm>
              <a:off x="5338911" y="4565940"/>
              <a:ext cx="14689" cy="14781"/>
            </a:xfrm>
            <a:custGeom>
              <a:avLst/>
              <a:gdLst/>
              <a:ahLst/>
              <a:cxnLst/>
              <a:rect l="l" t="t" r="r" b="b"/>
              <a:pathLst>
                <a:path w="161" h="162" extrusionOk="0">
                  <a:moveTo>
                    <a:pt x="36" y="0"/>
                  </a:moveTo>
                  <a:cubicBezTo>
                    <a:pt x="27" y="0"/>
                    <a:pt x="27" y="9"/>
                    <a:pt x="18" y="18"/>
                  </a:cubicBezTo>
                  <a:cubicBezTo>
                    <a:pt x="18" y="18"/>
                    <a:pt x="9" y="18"/>
                    <a:pt x="9" y="27"/>
                  </a:cubicBezTo>
                  <a:cubicBezTo>
                    <a:pt x="0" y="36"/>
                    <a:pt x="0" y="45"/>
                    <a:pt x="0" y="54"/>
                  </a:cubicBezTo>
                  <a:cubicBezTo>
                    <a:pt x="0" y="63"/>
                    <a:pt x="0" y="72"/>
                    <a:pt x="0" y="72"/>
                  </a:cubicBezTo>
                  <a:cubicBezTo>
                    <a:pt x="0" y="81"/>
                    <a:pt x="9" y="90"/>
                    <a:pt x="18" y="99"/>
                  </a:cubicBezTo>
                  <a:cubicBezTo>
                    <a:pt x="27" y="116"/>
                    <a:pt x="45" y="125"/>
                    <a:pt x="54" y="143"/>
                  </a:cubicBezTo>
                  <a:cubicBezTo>
                    <a:pt x="63" y="143"/>
                    <a:pt x="72" y="152"/>
                    <a:pt x="72" y="152"/>
                  </a:cubicBezTo>
                  <a:cubicBezTo>
                    <a:pt x="81" y="152"/>
                    <a:pt x="90" y="161"/>
                    <a:pt x="98" y="161"/>
                  </a:cubicBezTo>
                  <a:cubicBezTo>
                    <a:pt x="107" y="161"/>
                    <a:pt x="116" y="152"/>
                    <a:pt x="125" y="152"/>
                  </a:cubicBezTo>
                  <a:cubicBezTo>
                    <a:pt x="134" y="152"/>
                    <a:pt x="134" y="143"/>
                    <a:pt x="143" y="143"/>
                  </a:cubicBezTo>
                  <a:cubicBezTo>
                    <a:pt x="143" y="134"/>
                    <a:pt x="152" y="134"/>
                    <a:pt x="152" y="125"/>
                  </a:cubicBezTo>
                  <a:cubicBezTo>
                    <a:pt x="161" y="116"/>
                    <a:pt x="161" y="108"/>
                    <a:pt x="161" y="99"/>
                  </a:cubicBezTo>
                  <a:lnTo>
                    <a:pt x="161" y="81"/>
                  </a:lnTo>
                  <a:cubicBezTo>
                    <a:pt x="152" y="72"/>
                    <a:pt x="152" y="63"/>
                    <a:pt x="143" y="54"/>
                  </a:cubicBezTo>
                  <a:lnTo>
                    <a:pt x="107" y="18"/>
                  </a:lnTo>
                  <a:cubicBezTo>
                    <a:pt x="98" y="9"/>
                    <a:pt x="90" y="0"/>
                    <a:pt x="8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9" name="Google Shape;1325;p32"/>
            <p:cNvSpPr/>
            <p:nvPr/>
          </p:nvSpPr>
          <p:spPr>
            <a:xfrm>
              <a:off x="5315280" y="4593858"/>
              <a:ext cx="24543" cy="20164"/>
            </a:xfrm>
            <a:custGeom>
              <a:avLst/>
              <a:gdLst/>
              <a:ahLst/>
              <a:cxnLst/>
              <a:rect l="l" t="t" r="r" b="b"/>
              <a:pathLst>
                <a:path w="269" h="221" extrusionOk="0">
                  <a:moveTo>
                    <a:pt x="76" y="0"/>
                  </a:moveTo>
                  <a:cubicBezTo>
                    <a:pt x="68" y="0"/>
                    <a:pt x="59" y="2"/>
                    <a:pt x="54" y="7"/>
                  </a:cubicBezTo>
                  <a:cubicBezTo>
                    <a:pt x="36" y="7"/>
                    <a:pt x="18" y="16"/>
                    <a:pt x="10" y="33"/>
                  </a:cubicBezTo>
                  <a:cubicBezTo>
                    <a:pt x="10" y="42"/>
                    <a:pt x="1" y="60"/>
                    <a:pt x="10" y="78"/>
                  </a:cubicBezTo>
                  <a:cubicBezTo>
                    <a:pt x="10" y="87"/>
                    <a:pt x="10" y="87"/>
                    <a:pt x="10" y="96"/>
                  </a:cubicBezTo>
                  <a:cubicBezTo>
                    <a:pt x="18" y="105"/>
                    <a:pt x="27" y="114"/>
                    <a:pt x="36" y="114"/>
                  </a:cubicBezTo>
                  <a:lnTo>
                    <a:pt x="170" y="212"/>
                  </a:lnTo>
                  <a:cubicBezTo>
                    <a:pt x="188" y="221"/>
                    <a:pt x="206" y="221"/>
                    <a:pt x="215" y="221"/>
                  </a:cubicBezTo>
                  <a:cubicBezTo>
                    <a:pt x="233" y="212"/>
                    <a:pt x="250" y="203"/>
                    <a:pt x="259" y="194"/>
                  </a:cubicBezTo>
                  <a:cubicBezTo>
                    <a:pt x="259" y="176"/>
                    <a:pt x="268" y="158"/>
                    <a:pt x="259" y="141"/>
                  </a:cubicBezTo>
                  <a:cubicBezTo>
                    <a:pt x="259" y="141"/>
                    <a:pt x="259" y="132"/>
                    <a:pt x="259" y="132"/>
                  </a:cubicBezTo>
                  <a:cubicBezTo>
                    <a:pt x="250" y="123"/>
                    <a:pt x="241" y="114"/>
                    <a:pt x="233" y="105"/>
                  </a:cubicBezTo>
                  <a:cubicBezTo>
                    <a:pt x="188" y="78"/>
                    <a:pt x="143" y="42"/>
                    <a:pt x="99" y="7"/>
                  </a:cubicBezTo>
                  <a:cubicBezTo>
                    <a:pt x="94" y="2"/>
                    <a:pt x="85" y="0"/>
                    <a:pt x="7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0" name="Google Shape;1326;p32"/>
            <p:cNvSpPr/>
            <p:nvPr/>
          </p:nvSpPr>
          <p:spPr>
            <a:xfrm>
              <a:off x="5340553" y="4530084"/>
              <a:ext cx="18795" cy="16423"/>
            </a:xfrm>
            <a:custGeom>
              <a:avLst/>
              <a:gdLst/>
              <a:ahLst/>
              <a:cxnLst/>
              <a:rect l="l" t="t" r="r" b="b"/>
              <a:pathLst>
                <a:path w="206" h="180" extrusionOk="0">
                  <a:moveTo>
                    <a:pt x="45" y="1"/>
                  </a:moveTo>
                  <a:cubicBezTo>
                    <a:pt x="36" y="1"/>
                    <a:pt x="36" y="10"/>
                    <a:pt x="27" y="10"/>
                  </a:cubicBezTo>
                  <a:cubicBezTo>
                    <a:pt x="18" y="19"/>
                    <a:pt x="18" y="19"/>
                    <a:pt x="9" y="28"/>
                  </a:cubicBezTo>
                  <a:cubicBezTo>
                    <a:pt x="0" y="46"/>
                    <a:pt x="0" y="63"/>
                    <a:pt x="0" y="72"/>
                  </a:cubicBezTo>
                  <a:cubicBezTo>
                    <a:pt x="9" y="81"/>
                    <a:pt x="9" y="90"/>
                    <a:pt x="9" y="90"/>
                  </a:cubicBezTo>
                  <a:cubicBezTo>
                    <a:pt x="18" y="99"/>
                    <a:pt x="27" y="108"/>
                    <a:pt x="36" y="117"/>
                  </a:cubicBezTo>
                  <a:cubicBezTo>
                    <a:pt x="54" y="135"/>
                    <a:pt x="80" y="153"/>
                    <a:pt x="107" y="170"/>
                  </a:cubicBezTo>
                  <a:cubicBezTo>
                    <a:pt x="116" y="179"/>
                    <a:pt x="125" y="179"/>
                    <a:pt x="134" y="179"/>
                  </a:cubicBezTo>
                  <a:lnTo>
                    <a:pt x="161" y="179"/>
                  </a:lnTo>
                  <a:cubicBezTo>
                    <a:pt x="161" y="179"/>
                    <a:pt x="170" y="170"/>
                    <a:pt x="179" y="170"/>
                  </a:cubicBezTo>
                  <a:cubicBezTo>
                    <a:pt x="187" y="162"/>
                    <a:pt x="187" y="162"/>
                    <a:pt x="196" y="153"/>
                  </a:cubicBezTo>
                  <a:cubicBezTo>
                    <a:pt x="196" y="135"/>
                    <a:pt x="205" y="117"/>
                    <a:pt x="196" y="99"/>
                  </a:cubicBezTo>
                  <a:cubicBezTo>
                    <a:pt x="196" y="99"/>
                    <a:pt x="196" y="90"/>
                    <a:pt x="196" y="90"/>
                  </a:cubicBezTo>
                  <a:cubicBezTo>
                    <a:pt x="187" y="81"/>
                    <a:pt x="179" y="72"/>
                    <a:pt x="170" y="63"/>
                  </a:cubicBezTo>
                  <a:cubicBezTo>
                    <a:pt x="143" y="46"/>
                    <a:pt x="116" y="28"/>
                    <a:pt x="98" y="10"/>
                  </a:cubicBezTo>
                  <a:cubicBezTo>
                    <a:pt x="89" y="1"/>
                    <a:pt x="80" y="1"/>
                    <a:pt x="7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1" name="Google Shape;1327;p32"/>
            <p:cNvSpPr/>
            <p:nvPr/>
          </p:nvSpPr>
          <p:spPr>
            <a:xfrm>
              <a:off x="5266469" y="4611558"/>
              <a:ext cx="14689" cy="17974"/>
            </a:xfrm>
            <a:custGeom>
              <a:avLst/>
              <a:gdLst/>
              <a:ahLst/>
              <a:cxnLst/>
              <a:rect l="l" t="t" r="r" b="b"/>
              <a:pathLst>
                <a:path w="161" h="197" extrusionOk="0">
                  <a:moveTo>
                    <a:pt x="54" y="0"/>
                  </a:moveTo>
                  <a:cubicBezTo>
                    <a:pt x="45" y="0"/>
                    <a:pt x="36" y="0"/>
                    <a:pt x="27" y="9"/>
                  </a:cubicBezTo>
                  <a:cubicBezTo>
                    <a:pt x="18" y="18"/>
                    <a:pt x="9" y="27"/>
                    <a:pt x="0" y="45"/>
                  </a:cubicBezTo>
                  <a:cubicBezTo>
                    <a:pt x="0" y="54"/>
                    <a:pt x="0" y="54"/>
                    <a:pt x="0" y="63"/>
                  </a:cubicBezTo>
                  <a:cubicBezTo>
                    <a:pt x="0" y="71"/>
                    <a:pt x="0" y="80"/>
                    <a:pt x="9" y="89"/>
                  </a:cubicBezTo>
                  <a:cubicBezTo>
                    <a:pt x="18" y="116"/>
                    <a:pt x="36" y="143"/>
                    <a:pt x="45" y="170"/>
                  </a:cubicBezTo>
                  <a:cubicBezTo>
                    <a:pt x="54" y="178"/>
                    <a:pt x="54" y="178"/>
                    <a:pt x="63" y="187"/>
                  </a:cubicBezTo>
                  <a:cubicBezTo>
                    <a:pt x="72" y="196"/>
                    <a:pt x="81" y="196"/>
                    <a:pt x="81" y="196"/>
                  </a:cubicBezTo>
                  <a:lnTo>
                    <a:pt x="107" y="196"/>
                  </a:lnTo>
                  <a:cubicBezTo>
                    <a:pt x="116" y="196"/>
                    <a:pt x="125" y="196"/>
                    <a:pt x="134" y="187"/>
                  </a:cubicBezTo>
                  <a:cubicBezTo>
                    <a:pt x="143" y="178"/>
                    <a:pt x="152" y="170"/>
                    <a:pt x="161" y="152"/>
                  </a:cubicBezTo>
                  <a:cubicBezTo>
                    <a:pt x="161" y="152"/>
                    <a:pt x="161" y="143"/>
                    <a:pt x="161" y="143"/>
                  </a:cubicBezTo>
                  <a:cubicBezTo>
                    <a:pt x="161" y="125"/>
                    <a:pt x="161" y="116"/>
                    <a:pt x="152" y="107"/>
                  </a:cubicBezTo>
                  <a:cubicBezTo>
                    <a:pt x="143" y="80"/>
                    <a:pt x="125" y="54"/>
                    <a:pt x="116" y="27"/>
                  </a:cubicBezTo>
                  <a:cubicBezTo>
                    <a:pt x="107" y="27"/>
                    <a:pt x="107" y="18"/>
                    <a:pt x="98" y="9"/>
                  </a:cubicBezTo>
                  <a:cubicBezTo>
                    <a:pt x="90" y="9"/>
                    <a:pt x="90" y="0"/>
                    <a:pt x="8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2" name="Google Shape;1328;p32"/>
            <p:cNvSpPr/>
            <p:nvPr/>
          </p:nvSpPr>
          <p:spPr>
            <a:xfrm>
              <a:off x="5255064" y="4645681"/>
              <a:ext cx="22080" cy="21258"/>
            </a:xfrm>
            <a:custGeom>
              <a:avLst/>
              <a:gdLst/>
              <a:ahLst/>
              <a:cxnLst/>
              <a:rect l="l" t="t" r="r" b="b"/>
              <a:pathLst>
                <a:path w="242" h="233" extrusionOk="0">
                  <a:moveTo>
                    <a:pt x="63" y="1"/>
                  </a:moveTo>
                  <a:cubicBezTo>
                    <a:pt x="54" y="1"/>
                    <a:pt x="36" y="1"/>
                    <a:pt x="18" y="19"/>
                  </a:cubicBezTo>
                  <a:cubicBezTo>
                    <a:pt x="9" y="28"/>
                    <a:pt x="0" y="45"/>
                    <a:pt x="0" y="63"/>
                  </a:cubicBezTo>
                  <a:cubicBezTo>
                    <a:pt x="0" y="72"/>
                    <a:pt x="9" y="90"/>
                    <a:pt x="18" y="99"/>
                  </a:cubicBezTo>
                  <a:cubicBezTo>
                    <a:pt x="63" y="143"/>
                    <a:pt x="99" y="179"/>
                    <a:pt x="134" y="215"/>
                  </a:cubicBezTo>
                  <a:cubicBezTo>
                    <a:pt x="152" y="233"/>
                    <a:pt x="170" y="233"/>
                    <a:pt x="179" y="233"/>
                  </a:cubicBezTo>
                  <a:cubicBezTo>
                    <a:pt x="197" y="233"/>
                    <a:pt x="215" y="233"/>
                    <a:pt x="223" y="215"/>
                  </a:cubicBezTo>
                  <a:cubicBezTo>
                    <a:pt x="232" y="206"/>
                    <a:pt x="241" y="188"/>
                    <a:pt x="241" y="179"/>
                  </a:cubicBezTo>
                  <a:cubicBezTo>
                    <a:pt x="241" y="161"/>
                    <a:pt x="232" y="143"/>
                    <a:pt x="223" y="135"/>
                  </a:cubicBezTo>
                  <a:cubicBezTo>
                    <a:pt x="188" y="90"/>
                    <a:pt x="143" y="54"/>
                    <a:pt x="107" y="19"/>
                  </a:cubicBezTo>
                  <a:cubicBezTo>
                    <a:pt x="99" y="1"/>
                    <a:pt x="81" y="1"/>
                    <a:pt x="6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 name="Google Shape;1329;p32"/>
            <p:cNvSpPr/>
            <p:nvPr/>
          </p:nvSpPr>
          <p:spPr>
            <a:xfrm>
              <a:off x="5297398" y="4616850"/>
              <a:ext cx="19616" cy="23813"/>
            </a:xfrm>
            <a:custGeom>
              <a:avLst/>
              <a:gdLst/>
              <a:ahLst/>
              <a:cxnLst/>
              <a:rect l="l" t="t" r="r" b="b"/>
              <a:pathLst>
                <a:path w="215" h="261" extrusionOk="0">
                  <a:moveTo>
                    <a:pt x="74" y="1"/>
                  </a:moveTo>
                  <a:cubicBezTo>
                    <a:pt x="61" y="1"/>
                    <a:pt x="49" y="7"/>
                    <a:pt x="36" y="13"/>
                  </a:cubicBezTo>
                  <a:cubicBezTo>
                    <a:pt x="9" y="31"/>
                    <a:pt x="0" y="67"/>
                    <a:pt x="18" y="94"/>
                  </a:cubicBezTo>
                  <a:cubicBezTo>
                    <a:pt x="45" y="138"/>
                    <a:pt x="72" y="183"/>
                    <a:pt x="98" y="228"/>
                  </a:cubicBezTo>
                  <a:cubicBezTo>
                    <a:pt x="98" y="245"/>
                    <a:pt x="116" y="254"/>
                    <a:pt x="134" y="254"/>
                  </a:cubicBezTo>
                  <a:cubicBezTo>
                    <a:pt x="139" y="259"/>
                    <a:pt x="145" y="261"/>
                    <a:pt x="153" y="261"/>
                  </a:cubicBezTo>
                  <a:cubicBezTo>
                    <a:pt x="161" y="261"/>
                    <a:pt x="170" y="259"/>
                    <a:pt x="179" y="254"/>
                  </a:cubicBezTo>
                  <a:cubicBezTo>
                    <a:pt x="206" y="236"/>
                    <a:pt x="214" y="201"/>
                    <a:pt x="197" y="165"/>
                  </a:cubicBezTo>
                  <a:cubicBezTo>
                    <a:pt x="179" y="120"/>
                    <a:pt x="152" y="76"/>
                    <a:pt x="125" y="31"/>
                  </a:cubicBezTo>
                  <a:cubicBezTo>
                    <a:pt x="116" y="22"/>
                    <a:pt x="98" y="5"/>
                    <a:pt x="90" y="5"/>
                  </a:cubicBezTo>
                  <a:cubicBezTo>
                    <a:pt x="84" y="2"/>
                    <a:pt x="79" y="1"/>
                    <a:pt x="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4" name="Google Shape;1330;p32"/>
            <p:cNvSpPr/>
            <p:nvPr/>
          </p:nvSpPr>
          <p:spPr>
            <a:xfrm>
              <a:off x="5063740" y="4726699"/>
              <a:ext cx="19707" cy="23631"/>
            </a:xfrm>
            <a:custGeom>
              <a:avLst/>
              <a:gdLst/>
              <a:ahLst/>
              <a:cxnLst/>
              <a:rect l="l" t="t" r="r" b="b"/>
              <a:pathLst>
                <a:path w="216" h="259" extrusionOk="0">
                  <a:moveTo>
                    <a:pt x="70" y="1"/>
                  </a:moveTo>
                  <a:cubicBezTo>
                    <a:pt x="60" y="1"/>
                    <a:pt x="49" y="5"/>
                    <a:pt x="37" y="5"/>
                  </a:cubicBezTo>
                  <a:cubicBezTo>
                    <a:pt x="10" y="23"/>
                    <a:pt x="1" y="67"/>
                    <a:pt x="19" y="94"/>
                  </a:cubicBezTo>
                  <a:lnTo>
                    <a:pt x="90" y="228"/>
                  </a:lnTo>
                  <a:cubicBezTo>
                    <a:pt x="99" y="237"/>
                    <a:pt x="117" y="255"/>
                    <a:pt x="135" y="255"/>
                  </a:cubicBezTo>
                  <a:cubicBezTo>
                    <a:pt x="137" y="257"/>
                    <a:pt x="141" y="258"/>
                    <a:pt x="145" y="258"/>
                  </a:cubicBezTo>
                  <a:cubicBezTo>
                    <a:pt x="154" y="258"/>
                    <a:pt x="167" y="252"/>
                    <a:pt x="179" y="246"/>
                  </a:cubicBezTo>
                  <a:cubicBezTo>
                    <a:pt x="206" y="228"/>
                    <a:pt x="215" y="192"/>
                    <a:pt x="197" y="165"/>
                  </a:cubicBezTo>
                  <a:lnTo>
                    <a:pt x="117" y="32"/>
                  </a:lnTo>
                  <a:cubicBezTo>
                    <a:pt x="117" y="14"/>
                    <a:pt x="99" y="5"/>
                    <a:pt x="81" y="5"/>
                  </a:cubicBezTo>
                  <a:cubicBezTo>
                    <a:pt x="78" y="2"/>
                    <a:pt x="74" y="1"/>
                    <a:pt x="7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 name="Google Shape;1331;p32"/>
            <p:cNvSpPr/>
            <p:nvPr/>
          </p:nvSpPr>
          <p:spPr>
            <a:xfrm>
              <a:off x="5019855" y="4730349"/>
              <a:ext cx="11496" cy="27098"/>
            </a:xfrm>
            <a:custGeom>
              <a:avLst/>
              <a:gdLst/>
              <a:ahLst/>
              <a:cxnLst/>
              <a:rect l="l" t="t" r="r" b="b"/>
              <a:pathLst>
                <a:path w="126" h="297" extrusionOk="0">
                  <a:moveTo>
                    <a:pt x="63" y="1"/>
                  </a:moveTo>
                  <a:cubicBezTo>
                    <a:pt x="27" y="1"/>
                    <a:pt x="0" y="27"/>
                    <a:pt x="0" y="63"/>
                  </a:cubicBezTo>
                  <a:lnTo>
                    <a:pt x="0" y="241"/>
                  </a:lnTo>
                  <a:cubicBezTo>
                    <a:pt x="0" y="265"/>
                    <a:pt x="22" y="296"/>
                    <a:pt x="52" y="296"/>
                  </a:cubicBezTo>
                  <a:cubicBezTo>
                    <a:pt x="55" y="296"/>
                    <a:pt x="59" y="296"/>
                    <a:pt x="63" y="295"/>
                  </a:cubicBezTo>
                  <a:cubicBezTo>
                    <a:pt x="89" y="295"/>
                    <a:pt x="125" y="268"/>
                    <a:pt x="125" y="241"/>
                  </a:cubicBezTo>
                  <a:lnTo>
                    <a:pt x="125" y="63"/>
                  </a:lnTo>
                  <a:cubicBezTo>
                    <a:pt x="125" y="27"/>
                    <a:pt x="89" y="1"/>
                    <a:pt x="6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 name="Google Shape;1332;p32"/>
            <p:cNvSpPr/>
            <p:nvPr/>
          </p:nvSpPr>
          <p:spPr>
            <a:xfrm>
              <a:off x="4947413" y="4730349"/>
              <a:ext cx="10675" cy="23722"/>
            </a:xfrm>
            <a:custGeom>
              <a:avLst/>
              <a:gdLst/>
              <a:ahLst/>
              <a:cxnLst/>
              <a:rect l="l" t="t" r="r" b="b"/>
              <a:pathLst>
                <a:path w="117" h="260" extrusionOk="0">
                  <a:moveTo>
                    <a:pt x="54" y="1"/>
                  </a:moveTo>
                  <a:cubicBezTo>
                    <a:pt x="45" y="1"/>
                    <a:pt x="27" y="9"/>
                    <a:pt x="18" y="18"/>
                  </a:cubicBezTo>
                  <a:cubicBezTo>
                    <a:pt x="0" y="27"/>
                    <a:pt x="0" y="45"/>
                    <a:pt x="0" y="63"/>
                  </a:cubicBezTo>
                  <a:lnTo>
                    <a:pt x="0" y="197"/>
                  </a:lnTo>
                  <a:cubicBezTo>
                    <a:pt x="0" y="215"/>
                    <a:pt x="0" y="232"/>
                    <a:pt x="18" y="241"/>
                  </a:cubicBezTo>
                  <a:cubicBezTo>
                    <a:pt x="27" y="250"/>
                    <a:pt x="45" y="259"/>
                    <a:pt x="54" y="259"/>
                  </a:cubicBezTo>
                  <a:cubicBezTo>
                    <a:pt x="72" y="259"/>
                    <a:pt x="89" y="250"/>
                    <a:pt x="98" y="241"/>
                  </a:cubicBezTo>
                  <a:cubicBezTo>
                    <a:pt x="116" y="232"/>
                    <a:pt x="116" y="215"/>
                    <a:pt x="116" y="197"/>
                  </a:cubicBezTo>
                  <a:lnTo>
                    <a:pt x="116" y="63"/>
                  </a:lnTo>
                  <a:cubicBezTo>
                    <a:pt x="116" y="45"/>
                    <a:pt x="116" y="27"/>
                    <a:pt x="98" y="18"/>
                  </a:cubicBezTo>
                  <a:cubicBezTo>
                    <a:pt x="89" y="9"/>
                    <a:pt x="72" y="1"/>
                    <a:pt x="5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 name="Google Shape;1333;p32"/>
            <p:cNvSpPr/>
            <p:nvPr/>
          </p:nvSpPr>
          <p:spPr>
            <a:xfrm>
              <a:off x="4869223" y="4733633"/>
              <a:ext cx="11496" cy="34397"/>
            </a:xfrm>
            <a:custGeom>
              <a:avLst/>
              <a:gdLst/>
              <a:ahLst/>
              <a:cxnLst/>
              <a:rect l="l" t="t" r="r" b="b"/>
              <a:pathLst>
                <a:path w="126" h="377" extrusionOk="0">
                  <a:moveTo>
                    <a:pt x="63" y="0"/>
                  </a:moveTo>
                  <a:cubicBezTo>
                    <a:pt x="28" y="9"/>
                    <a:pt x="1" y="27"/>
                    <a:pt x="1" y="63"/>
                  </a:cubicBezTo>
                  <a:lnTo>
                    <a:pt x="1" y="321"/>
                  </a:lnTo>
                  <a:cubicBezTo>
                    <a:pt x="1" y="345"/>
                    <a:pt x="22" y="376"/>
                    <a:pt x="52" y="376"/>
                  </a:cubicBezTo>
                  <a:cubicBezTo>
                    <a:pt x="56" y="376"/>
                    <a:pt x="59" y="376"/>
                    <a:pt x="63" y="375"/>
                  </a:cubicBezTo>
                  <a:cubicBezTo>
                    <a:pt x="90" y="375"/>
                    <a:pt x="126" y="348"/>
                    <a:pt x="126" y="321"/>
                  </a:cubicBezTo>
                  <a:lnTo>
                    <a:pt x="126" y="63"/>
                  </a:lnTo>
                  <a:cubicBezTo>
                    <a:pt x="126" y="36"/>
                    <a:pt x="90" y="0"/>
                    <a:pt x="6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8" name="Google Shape;1334;p32"/>
            <p:cNvSpPr/>
            <p:nvPr/>
          </p:nvSpPr>
          <p:spPr>
            <a:xfrm>
              <a:off x="4831816" y="4744673"/>
              <a:ext cx="13138" cy="21897"/>
            </a:xfrm>
            <a:custGeom>
              <a:avLst/>
              <a:gdLst/>
              <a:ahLst/>
              <a:cxnLst/>
              <a:rect l="l" t="t" r="r" b="b"/>
              <a:pathLst>
                <a:path w="144" h="240" extrusionOk="0">
                  <a:moveTo>
                    <a:pt x="59" y="0"/>
                  </a:moveTo>
                  <a:cubicBezTo>
                    <a:pt x="53" y="0"/>
                    <a:pt x="48" y="1"/>
                    <a:pt x="45" y="4"/>
                  </a:cubicBezTo>
                  <a:cubicBezTo>
                    <a:pt x="27" y="4"/>
                    <a:pt x="9" y="13"/>
                    <a:pt x="9" y="31"/>
                  </a:cubicBezTo>
                  <a:lnTo>
                    <a:pt x="0" y="49"/>
                  </a:lnTo>
                  <a:cubicBezTo>
                    <a:pt x="0" y="58"/>
                    <a:pt x="0" y="67"/>
                    <a:pt x="0" y="75"/>
                  </a:cubicBezTo>
                  <a:cubicBezTo>
                    <a:pt x="9" y="120"/>
                    <a:pt x="9" y="156"/>
                    <a:pt x="18" y="191"/>
                  </a:cubicBezTo>
                  <a:cubicBezTo>
                    <a:pt x="18" y="209"/>
                    <a:pt x="36" y="227"/>
                    <a:pt x="45" y="227"/>
                  </a:cubicBezTo>
                  <a:cubicBezTo>
                    <a:pt x="58" y="233"/>
                    <a:pt x="70" y="240"/>
                    <a:pt x="80" y="240"/>
                  </a:cubicBezTo>
                  <a:cubicBezTo>
                    <a:pt x="84" y="240"/>
                    <a:pt x="87" y="239"/>
                    <a:pt x="90" y="236"/>
                  </a:cubicBezTo>
                  <a:cubicBezTo>
                    <a:pt x="108" y="236"/>
                    <a:pt x="125" y="227"/>
                    <a:pt x="134" y="209"/>
                  </a:cubicBezTo>
                  <a:cubicBezTo>
                    <a:pt x="134" y="200"/>
                    <a:pt x="134" y="200"/>
                    <a:pt x="134" y="191"/>
                  </a:cubicBezTo>
                  <a:cubicBezTo>
                    <a:pt x="143" y="183"/>
                    <a:pt x="143" y="174"/>
                    <a:pt x="134" y="165"/>
                  </a:cubicBezTo>
                  <a:cubicBezTo>
                    <a:pt x="134" y="120"/>
                    <a:pt x="125" y="84"/>
                    <a:pt x="116" y="49"/>
                  </a:cubicBezTo>
                  <a:cubicBezTo>
                    <a:pt x="116" y="31"/>
                    <a:pt x="99" y="13"/>
                    <a:pt x="90" y="4"/>
                  </a:cubicBezTo>
                  <a:cubicBezTo>
                    <a:pt x="84" y="4"/>
                    <a:pt x="70" y="0"/>
                    <a:pt x="5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9" name="Google Shape;1335;p32"/>
            <p:cNvSpPr/>
            <p:nvPr/>
          </p:nvSpPr>
          <p:spPr>
            <a:xfrm>
              <a:off x="4787840" y="4730349"/>
              <a:ext cx="10675" cy="29379"/>
            </a:xfrm>
            <a:custGeom>
              <a:avLst/>
              <a:gdLst/>
              <a:ahLst/>
              <a:cxnLst/>
              <a:rect l="l" t="t" r="r" b="b"/>
              <a:pathLst>
                <a:path w="117" h="322" extrusionOk="0">
                  <a:moveTo>
                    <a:pt x="63" y="1"/>
                  </a:moveTo>
                  <a:cubicBezTo>
                    <a:pt x="28" y="1"/>
                    <a:pt x="1" y="27"/>
                    <a:pt x="1" y="63"/>
                  </a:cubicBezTo>
                  <a:lnTo>
                    <a:pt x="1" y="259"/>
                  </a:lnTo>
                  <a:cubicBezTo>
                    <a:pt x="1" y="286"/>
                    <a:pt x="28" y="322"/>
                    <a:pt x="63" y="322"/>
                  </a:cubicBezTo>
                  <a:cubicBezTo>
                    <a:pt x="90" y="313"/>
                    <a:pt x="117" y="295"/>
                    <a:pt x="117" y="259"/>
                  </a:cubicBezTo>
                  <a:lnTo>
                    <a:pt x="117" y="63"/>
                  </a:lnTo>
                  <a:cubicBezTo>
                    <a:pt x="117" y="27"/>
                    <a:pt x="90" y="1"/>
                    <a:pt x="6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0" name="Google Shape;1336;p32"/>
            <p:cNvSpPr/>
            <p:nvPr/>
          </p:nvSpPr>
          <p:spPr>
            <a:xfrm>
              <a:off x="4764301" y="4714109"/>
              <a:ext cx="11405" cy="21988"/>
            </a:xfrm>
            <a:custGeom>
              <a:avLst/>
              <a:gdLst/>
              <a:ahLst/>
              <a:cxnLst/>
              <a:rect l="l" t="t" r="r" b="b"/>
              <a:pathLst>
                <a:path w="125" h="241" extrusionOk="0">
                  <a:moveTo>
                    <a:pt x="62" y="0"/>
                  </a:moveTo>
                  <a:cubicBezTo>
                    <a:pt x="45" y="9"/>
                    <a:pt x="36" y="9"/>
                    <a:pt x="18" y="18"/>
                  </a:cubicBezTo>
                  <a:cubicBezTo>
                    <a:pt x="9" y="36"/>
                    <a:pt x="0" y="45"/>
                    <a:pt x="0" y="63"/>
                  </a:cubicBezTo>
                  <a:lnTo>
                    <a:pt x="0" y="179"/>
                  </a:lnTo>
                  <a:cubicBezTo>
                    <a:pt x="0" y="196"/>
                    <a:pt x="9" y="214"/>
                    <a:pt x="18" y="223"/>
                  </a:cubicBezTo>
                  <a:cubicBezTo>
                    <a:pt x="36" y="232"/>
                    <a:pt x="45" y="241"/>
                    <a:pt x="62" y="241"/>
                  </a:cubicBezTo>
                  <a:cubicBezTo>
                    <a:pt x="80" y="241"/>
                    <a:pt x="98" y="241"/>
                    <a:pt x="107" y="223"/>
                  </a:cubicBezTo>
                  <a:cubicBezTo>
                    <a:pt x="116" y="214"/>
                    <a:pt x="125" y="196"/>
                    <a:pt x="125" y="179"/>
                  </a:cubicBezTo>
                  <a:lnTo>
                    <a:pt x="125" y="63"/>
                  </a:lnTo>
                  <a:cubicBezTo>
                    <a:pt x="125" y="54"/>
                    <a:pt x="116" y="36"/>
                    <a:pt x="107" y="18"/>
                  </a:cubicBezTo>
                  <a:cubicBezTo>
                    <a:pt x="98" y="9"/>
                    <a:pt x="80" y="0"/>
                    <a:pt x="6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1" name="Google Shape;1337;p32"/>
            <p:cNvSpPr/>
            <p:nvPr/>
          </p:nvSpPr>
          <p:spPr>
            <a:xfrm>
              <a:off x="4672243" y="4724874"/>
              <a:ext cx="14781" cy="24087"/>
            </a:xfrm>
            <a:custGeom>
              <a:avLst/>
              <a:gdLst/>
              <a:ahLst/>
              <a:cxnLst/>
              <a:rect l="l" t="t" r="r" b="b"/>
              <a:pathLst>
                <a:path w="162" h="264" extrusionOk="0">
                  <a:moveTo>
                    <a:pt x="90" y="0"/>
                  </a:moveTo>
                  <a:cubicBezTo>
                    <a:pt x="81" y="0"/>
                    <a:pt x="72" y="3"/>
                    <a:pt x="63" y="7"/>
                  </a:cubicBezTo>
                  <a:cubicBezTo>
                    <a:pt x="54" y="16"/>
                    <a:pt x="46" y="34"/>
                    <a:pt x="37" y="43"/>
                  </a:cubicBezTo>
                  <a:cubicBezTo>
                    <a:pt x="28" y="96"/>
                    <a:pt x="19" y="141"/>
                    <a:pt x="1" y="185"/>
                  </a:cubicBezTo>
                  <a:cubicBezTo>
                    <a:pt x="1" y="194"/>
                    <a:pt x="1" y="221"/>
                    <a:pt x="10" y="230"/>
                  </a:cubicBezTo>
                  <a:cubicBezTo>
                    <a:pt x="19" y="239"/>
                    <a:pt x="28" y="257"/>
                    <a:pt x="46" y="257"/>
                  </a:cubicBezTo>
                  <a:cubicBezTo>
                    <a:pt x="54" y="261"/>
                    <a:pt x="63" y="263"/>
                    <a:pt x="71" y="263"/>
                  </a:cubicBezTo>
                  <a:cubicBezTo>
                    <a:pt x="79" y="263"/>
                    <a:pt x="86" y="261"/>
                    <a:pt x="90" y="257"/>
                  </a:cubicBezTo>
                  <a:cubicBezTo>
                    <a:pt x="108" y="248"/>
                    <a:pt x="117" y="230"/>
                    <a:pt x="117" y="212"/>
                  </a:cubicBezTo>
                  <a:cubicBezTo>
                    <a:pt x="135" y="168"/>
                    <a:pt x="144" y="123"/>
                    <a:pt x="162" y="78"/>
                  </a:cubicBezTo>
                  <a:cubicBezTo>
                    <a:pt x="162" y="61"/>
                    <a:pt x="162" y="43"/>
                    <a:pt x="153" y="34"/>
                  </a:cubicBezTo>
                  <a:cubicBezTo>
                    <a:pt x="144" y="16"/>
                    <a:pt x="126" y="7"/>
                    <a:pt x="117" y="7"/>
                  </a:cubicBezTo>
                  <a:cubicBezTo>
                    <a:pt x="108" y="3"/>
                    <a:pt x="99" y="0"/>
                    <a:pt x="9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2" name="Google Shape;1338;p32"/>
            <p:cNvSpPr/>
            <p:nvPr/>
          </p:nvSpPr>
          <p:spPr>
            <a:xfrm>
              <a:off x="4900152" y="4723232"/>
              <a:ext cx="13959" cy="18613"/>
            </a:xfrm>
            <a:custGeom>
              <a:avLst/>
              <a:gdLst/>
              <a:ahLst/>
              <a:cxnLst/>
              <a:rect l="l" t="t" r="r" b="b"/>
              <a:pathLst>
                <a:path w="153" h="204" extrusionOk="0">
                  <a:moveTo>
                    <a:pt x="60" y="0"/>
                  </a:moveTo>
                  <a:cubicBezTo>
                    <a:pt x="57" y="0"/>
                    <a:pt x="54" y="3"/>
                    <a:pt x="54" y="7"/>
                  </a:cubicBezTo>
                  <a:cubicBezTo>
                    <a:pt x="37" y="7"/>
                    <a:pt x="19" y="16"/>
                    <a:pt x="10" y="34"/>
                  </a:cubicBezTo>
                  <a:cubicBezTo>
                    <a:pt x="10" y="52"/>
                    <a:pt x="1" y="61"/>
                    <a:pt x="10" y="79"/>
                  </a:cubicBezTo>
                  <a:cubicBezTo>
                    <a:pt x="10" y="105"/>
                    <a:pt x="19" y="132"/>
                    <a:pt x="28" y="159"/>
                  </a:cubicBezTo>
                  <a:cubicBezTo>
                    <a:pt x="28" y="168"/>
                    <a:pt x="37" y="177"/>
                    <a:pt x="37" y="177"/>
                  </a:cubicBezTo>
                  <a:cubicBezTo>
                    <a:pt x="45" y="186"/>
                    <a:pt x="45" y="194"/>
                    <a:pt x="54" y="194"/>
                  </a:cubicBezTo>
                  <a:cubicBezTo>
                    <a:pt x="63" y="194"/>
                    <a:pt x="72" y="203"/>
                    <a:pt x="81" y="203"/>
                  </a:cubicBezTo>
                  <a:lnTo>
                    <a:pt x="99" y="203"/>
                  </a:lnTo>
                  <a:cubicBezTo>
                    <a:pt x="117" y="194"/>
                    <a:pt x="135" y="186"/>
                    <a:pt x="135" y="177"/>
                  </a:cubicBezTo>
                  <a:cubicBezTo>
                    <a:pt x="144" y="159"/>
                    <a:pt x="153" y="141"/>
                    <a:pt x="144" y="123"/>
                  </a:cubicBezTo>
                  <a:cubicBezTo>
                    <a:pt x="135" y="96"/>
                    <a:pt x="135" y="70"/>
                    <a:pt x="126" y="52"/>
                  </a:cubicBezTo>
                  <a:cubicBezTo>
                    <a:pt x="126" y="43"/>
                    <a:pt x="117" y="34"/>
                    <a:pt x="117" y="25"/>
                  </a:cubicBezTo>
                  <a:cubicBezTo>
                    <a:pt x="108" y="16"/>
                    <a:pt x="108" y="16"/>
                    <a:pt x="99" y="7"/>
                  </a:cubicBezTo>
                  <a:lnTo>
                    <a:pt x="72" y="7"/>
                  </a:lnTo>
                  <a:cubicBezTo>
                    <a:pt x="68" y="3"/>
                    <a:pt x="63" y="0"/>
                    <a:pt x="6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3" name="Google Shape;1339;p32"/>
            <p:cNvSpPr/>
            <p:nvPr/>
          </p:nvSpPr>
          <p:spPr>
            <a:xfrm>
              <a:off x="4977521" y="4716481"/>
              <a:ext cx="14689" cy="18065"/>
            </a:xfrm>
            <a:custGeom>
              <a:avLst/>
              <a:gdLst/>
              <a:ahLst/>
              <a:cxnLst/>
              <a:rect l="l" t="t" r="r" b="b"/>
              <a:pathLst>
                <a:path w="161" h="198" extrusionOk="0">
                  <a:moveTo>
                    <a:pt x="54" y="1"/>
                  </a:moveTo>
                  <a:cubicBezTo>
                    <a:pt x="45" y="1"/>
                    <a:pt x="36" y="1"/>
                    <a:pt x="27" y="10"/>
                  </a:cubicBezTo>
                  <a:cubicBezTo>
                    <a:pt x="18" y="10"/>
                    <a:pt x="0" y="28"/>
                    <a:pt x="0" y="45"/>
                  </a:cubicBezTo>
                  <a:cubicBezTo>
                    <a:pt x="0" y="45"/>
                    <a:pt x="0" y="54"/>
                    <a:pt x="0" y="54"/>
                  </a:cubicBezTo>
                  <a:cubicBezTo>
                    <a:pt x="0" y="72"/>
                    <a:pt x="0" y="81"/>
                    <a:pt x="9" y="90"/>
                  </a:cubicBezTo>
                  <a:cubicBezTo>
                    <a:pt x="18" y="117"/>
                    <a:pt x="36" y="144"/>
                    <a:pt x="45" y="170"/>
                  </a:cubicBezTo>
                  <a:cubicBezTo>
                    <a:pt x="45" y="170"/>
                    <a:pt x="54" y="179"/>
                    <a:pt x="63" y="188"/>
                  </a:cubicBezTo>
                  <a:cubicBezTo>
                    <a:pt x="63" y="188"/>
                    <a:pt x="72" y="197"/>
                    <a:pt x="81" y="197"/>
                  </a:cubicBezTo>
                  <a:lnTo>
                    <a:pt x="107" y="197"/>
                  </a:lnTo>
                  <a:cubicBezTo>
                    <a:pt x="116" y="197"/>
                    <a:pt x="125" y="197"/>
                    <a:pt x="125" y="188"/>
                  </a:cubicBezTo>
                  <a:cubicBezTo>
                    <a:pt x="143" y="179"/>
                    <a:pt x="152" y="170"/>
                    <a:pt x="161" y="153"/>
                  </a:cubicBezTo>
                  <a:cubicBezTo>
                    <a:pt x="161" y="144"/>
                    <a:pt x="161" y="144"/>
                    <a:pt x="161" y="135"/>
                  </a:cubicBezTo>
                  <a:cubicBezTo>
                    <a:pt x="161" y="126"/>
                    <a:pt x="161" y="117"/>
                    <a:pt x="152" y="108"/>
                  </a:cubicBezTo>
                  <a:cubicBezTo>
                    <a:pt x="134" y="81"/>
                    <a:pt x="125" y="54"/>
                    <a:pt x="116" y="28"/>
                  </a:cubicBezTo>
                  <a:cubicBezTo>
                    <a:pt x="107" y="19"/>
                    <a:pt x="107" y="19"/>
                    <a:pt x="98" y="10"/>
                  </a:cubicBezTo>
                  <a:cubicBezTo>
                    <a:pt x="90" y="1"/>
                    <a:pt x="81" y="1"/>
                    <a:pt x="7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4" name="Google Shape;1340;p32"/>
            <p:cNvSpPr/>
            <p:nvPr/>
          </p:nvSpPr>
          <p:spPr>
            <a:xfrm>
              <a:off x="5067025" y="4694766"/>
              <a:ext cx="19616" cy="23813"/>
            </a:xfrm>
            <a:custGeom>
              <a:avLst/>
              <a:gdLst/>
              <a:ahLst/>
              <a:cxnLst/>
              <a:rect l="l" t="t" r="r" b="b"/>
              <a:pathLst>
                <a:path w="215" h="261" extrusionOk="0">
                  <a:moveTo>
                    <a:pt x="63" y="0"/>
                  </a:moveTo>
                  <a:cubicBezTo>
                    <a:pt x="54" y="0"/>
                    <a:pt x="45" y="2"/>
                    <a:pt x="36" y="7"/>
                  </a:cubicBezTo>
                  <a:cubicBezTo>
                    <a:pt x="10" y="25"/>
                    <a:pt x="1" y="60"/>
                    <a:pt x="19" y="96"/>
                  </a:cubicBezTo>
                  <a:lnTo>
                    <a:pt x="99" y="230"/>
                  </a:lnTo>
                  <a:cubicBezTo>
                    <a:pt x="99" y="239"/>
                    <a:pt x="117" y="257"/>
                    <a:pt x="134" y="257"/>
                  </a:cubicBezTo>
                  <a:cubicBezTo>
                    <a:pt x="137" y="259"/>
                    <a:pt x="140" y="260"/>
                    <a:pt x="144" y="260"/>
                  </a:cubicBezTo>
                  <a:cubicBezTo>
                    <a:pt x="154" y="260"/>
                    <a:pt x="166" y="254"/>
                    <a:pt x="179" y="248"/>
                  </a:cubicBezTo>
                  <a:cubicBezTo>
                    <a:pt x="206" y="230"/>
                    <a:pt x="215" y="194"/>
                    <a:pt x="197" y="167"/>
                  </a:cubicBezTo>
                  <a:cubicBezTo>
                    <a:pt x="179" y="123"/>
                    <a:pt x="152" y="78"/>
                    <a:pt x="126" y="34"/>
                  </a:cubicBezTo>
                  <a:cubicBezTo>
                    <a:pt x="117" y="16"/>
                    <a:pt x="99" y="7"/>
                    <a:pt x="90" y="7"/>
                  </a:cubicBezTo>
                  <a:cubicBezTo>
                    <a:pt x="81" y="2"/>
                    <a:pt x="72" y="0"/>
                    <a:pt x="6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5" name="Google Shape;1341;p32"/>
            <p:cNvSpPr/>
            <p:nvPr/>
          </p:nvSpPr>
          <p:spPr>
            <a:xfrm>
              <a:off x="4308481" y="3931113"/>
              <a:ext cx="30200" cy="19890"/>
            </a:xfrm>
            <a:custGeom>
              <a:avLst/>
              <a:gdLst/>
              <a:ahLst/>
              <a:cxnLst/>
              <a:rect l="l" t="t" r="r" b="b"/>
              <a:pathLst>
                <a:path w="331" h="218" extrusionOk="0">
                  <a:moveTo>
                    <a:pt x="54" y="0"/>
                  </a:moveTo>
                  <a:cubicBezTo>
                    <a:pt x="36" y="9"/>
                    <a:pt x="18" y="18"/>
                    <a:pt x="18" y="27"/>
                  </a:cubicBezTo>
                  <a:cubicBezTo>
                    <a:pt x="0" y="63"/>
                    <a:pt x="9" y="98"/>
                    <a:pt x="36" y="116"/>
                  </a:cubicBezTo>
                  <a:cubicBezTo>
                    <a:pt x="98" y="143"/>
                    <a:pt x="170" y="179"/>
                    <a:pt x="232" y="205"/>
                  </a:cubicBezTo>
                  <a:cubicBezTo>
                    <a:pt x="245" y="212"/>
                    <a:pt x="253" y="218"/>
                    <a:pt x="263" y="218"/>
                  </a:cubicBezTo>
                  <a:cubicBezTo>
                    <a:pt x="267" y="218"/>
                    <a:pt x="272" y="217"/>
                    <a:pt x="277" y="214"/>
                  </a:cubicBezTo>
                  <a:cubicBezTo>
                    <a:pt x="295" y="214"/>
                    <a:pt x="312" y="196"/>
                    <a:pt x="312" y="187"/>
                  </a:cubicBezTo>
                  <a:cubicBezTo>
                    <a:pt x="330" y="161"/>
                    <a:pt x="321" y="116"/>
                    <a:pt x="295" y="107"/>
                  </a:cubicBezTo>
                  <a:cubicBezTo>
                    <a:pt x="232" y="71"/>
                    <a:pt x="161" y="45"/>
                    <a:pt x="98" y="9"/>
                  </a:cubicBezTo>
                  <a:cubicBezTo>
                    <a:pt x="81" y="0"/>
                    <a:pt x="72" y="0"/>
                    <a:pt x="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6" name="Google Shape;1342;p32"/>
            <p:cNvSpPr/>
            <p:nvPr/>
          </p:nvSpPr>
          <p:spPr>
            <a:xfrm>
              <a:off x="4349173" y="3831756"/>
              <a:ext cx="24452" cy="14781"/>
            </a:xfrm>
            <a:custGeom>
              <a:avLst/>
              <a:gdLst/>
              <a:ahLst/>
              <a:cxnLst/>
              <a:rect l="l" t="t" r="r" b="b"/>
              <a:pathLst>
                <a:path w="268" h="162" extrusionOk="0">
                  <a:moveTo>
                    <a:pt x="90" y="1"/>
                  </a:moveTo>
                  <a:cubicBezTo>
                    <a:pt x="72" y="1"/>
                    <a:pt x="54" y="1"/>
                    <a:pt x="36" y="10"/>
                  </a:cubicBezTo>
                  <a:cubicBezTo>
                    <a:pt x="27" y="19"/>
                    <a:pt x="9" y="28"/>
                    <a:pt x="9" y="45"/>
                  </a:cubicBezTo>
                  <a:cubicBezTo>
                    <a:pt x="0" y="72"/>
                    <a:pt x="18" y="108"/>
                    <a:pt x="54" y="117"/>
                  </a:cubicBezTo>
                  <a:cubicBezTo>
                    <a:pt x="98" y="135"/>
                    <a:pt x="143" y="143"/>
                    <a:pt x="188" y="161"/>
                  </a:cubicBezTo>
                  <a:cubicBezTo>
                    <a:pt x="205" y="161"/>
                    <a:pt x="223" y="161"/>
                    <a:pt x="232" y="152"/>
                  </a:cubicBezTo>
                  <a:cubicBezTo>
                    <a:pt x="250" y="143"/>
                    <a:pt x="259" y="126"/>
                    <a:pt x="268" y="117"/>
                  </a:cubicBezTo>
                  <a:cubicBezTo>
                    <a:pt x="268" y="81"/>
                    <a:pt x="250" y="45"/>
                    <a:pt x="223" y="36"/>
                  </a:cubicBezTo>
                  <a:lnTo>
                    <a:pt x="90"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7" name="Google Shape;1343;p32"/>
            <p:cNvSpPr/>
            <p:nvPr/>
          </p:nvSpPr>
          <p:spPr>
            <a:xfrm>
              <a:off x="4461485" y="3602752"/>
              <a:ext cx="29379" cy="18704"/>
            </a:xfrm>
            <a:custGeom>
              <a:avLst/>
              <a:gdLst/>
              <a:ahLst/>
              <a:cxnLst/>
              <a:rect l="l" t="t" r="r" b="b"/>
              <a:pathLst>
                <a:path w="322" h="205" extrusionOk="0">
                  <a:moveTo>
                    <a:pt x="65" y="0"/>
                  </a:moveTo>
                  <a:cubicBezTo>
                    <a:pt x="53" y="0"/>
                    <a:pt x="42" y="7"/>
                    <a:pt x="36" y="13"/>
                  </a:cubicBezTo>
                  <a:cubicBezTo>
                    <a:pt x="18" y="22"/>
                    <a:pt x="9" y="31"/>
                    <a:pt x="0" y="49"/>
                  </a:cubicBezTo>
                  <a:cubicBezTo>
                    <a:pt x="0" y="66"/>
                    <a:pt x="0" y="84"/>
                    <a:pt x="9" y="93"/>
                  </a:cubicBezTo>
                  <a:cubicBezTo>
                    <a:pt x="18" y="111"/>
                    <a:pt x="27" y="120"/>
                    <a:pt x="45" y="120"/>
                  </a:cubicBezTo>
                  <a:cubicBezTo>
                    <a:pt x="107" y="147"/>
                    <a:pt x="179" y="173"/>
                    <a:pt x="241" y="200"/>
                  </a:cubicBezTo>
                  <a:cubicBezTo>
                    <a:pt x="244" y="203"/>
                    <a:pt x="249" y="204"/>
                    <a:pt x="255" y="204"/>
                  </a:cubicBezTo>
                  <a:cubicBezTo>
                    <a:pt x="266" y="204"/>
                    <a:pt x="280" y="200"/>
                    <a:pt x="286" y="200"/>
                  </a:cubicBezTo>
                  <a:cubicBezTo>
                    <a:pt x="304" y="191"/>
                    <a:pt x="313" y="173"/>
                    <a:pt x="313" y="156"/>
                  </a:cubicBezTo>
                  <a:cubicBezTo>
                    <a:pt x="322" y="147"/>
                    <a:pt x="322" y="129"/>
                    <a:pt x="313" y="111"/>
                  </a:cubicBezTo>
                  <a:cubicBezTo>
                    <a:pt x="304" y="102"/>
                    <a:pt x="286" y="93"/>
                    <a:pt x="268" y="84"/>
                  </a:cubicBezTo>
                  <a:cubicBezTo>
                    <a:pt x="206" y="57"/>
                    <a:pt x="143" y="31"/>
                    <a:pt x="81" y="4"/>
                  </a:cubicBezTo>
                  <a:cubicBezTo>
                    <a:pt x="75" y="1"/>
                    <a:pt x="70" y="0"/>
                    <a:pt x="65"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8" name="Google Shape;1344;p32"/>
            <p:cNvSpPr/>
            <p:nvPr/>
          </p:nvSpPr>
          <p:spPr>
            <a:xfrm>
              <a:off x="5180980" y="3434602"/>
              <a:ext cx="22080" cy="23631"/>
            </a:xfrm>
            <a:custGeom>
              <a:avLst/>
              <a:gdLst/>
              <a:ahLst/>
              <a:cxnLst/>
              <a:rect l="l" t="t" r="r" b="b"/>
              <a:pathLst>
                <a:path w="242" h="259" extrusionOk="0">
                  <a:moveTo>
                    <a:pt x="179" y="0"/>
                  </a:moveTo>
                  <a:cubicBezTo>
                    <a:pt x="161" y="9"/>
                    <a:pt x="143" y="9"/>
                    <a:pt x="134" y="18"/>
                  </a:cubicBezTo>
                  <a:cubicBezTo>
                    <a:pt x="99" y="72"/>
                    <a:pt x="63" y="116"/>
                    <a:pt x="18" y="161"/>
                  </a:cubicBezTo>
                  <a:cubicBezTo>
                    <a:pt x="10" y="170"/>
                    <a:pt x="1" y="188"/>
                    <a:pt x="1" y="205"/>
                  </a:cubicBezTo>
                  <a:cubicBezTo>
                    <a:pt x="1" y="214"/>
                    <a:pt x="10" y="232"/>
                    <a:pt x="18" y="241"/>
                  </a:cubicBezTo>
                  <a:cubicBezTo>
                    <a:pt x="36" y="259"/>
                    <a:pt x="45" y="259"/>
                    <a:pt x="63" y="259"/>
                  </a:cubicBezTo>
                  <a:cubicBezTo>
                    <a:pt x="81" y="259"/>
                    <a:pt x="99" y="259"/>
                    <a:pt x="108" y="241"/>
                  </a:cubicBezTo>
                  <a:cubicBezTo>
                    <a:pt x="143" y="197"/>
                    <a:pt x="188" y="152"/>
                    <a:pt x="224" y="107"/>
                  </a:cubicBezTo>
                  <a:cubicBezTo>
                    <a:pt x="233" y="98"/>
                    <a:pt x="241" y="81"/>
                    <a:pt x="241" y="63"/>
                  </a:cubicBezTo>
                  <a:cubicBezTo>
                    <a:pt x="241" y="54"/>
                    <a:pt x="233" y="36"/>
                    <a:pt x="224" y="18"/>
                  </a:cubicBezTo>
                  <a:cubicBezTo>
                    <a:pt x="215" y="9"/>
                    <a:pt x="197" y="0"/>
                    <a:pt x="1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9" name="Google Shape;1345;p32"/>
            <p:cNvSpPr/>
            <p:nvPr/>
          </p:nvSpPr>
          <p:spPr>
            <a:xfrm>
              <a:off x="5108538" y="3429675"/>
              <a:ext cx="14781" cy="19616"/>
            </a:xfrm>
            <a:custGeom>
              <a:avLst/>
              <a:gdLst/>
              <a:ahLst/>
              <a:cxnLst/>
              <a:rect l="l" t="t" r="r" b="b"/>
              <a:pathLst>
                <a:path w="162" h="215" extrusionOk="0">
                  <a:moveTo>
                    <a:pt x="117" y="1"/>
                  </a:moveTo>
                  <a:cubicBezTo>
                    <a:pt x="99" y="1"/>
                    <a:pt x="81" y="1"/>
                    <a:pt x="63" y="10"/>
                  </a:cubicBezTo>
                  <a:lnTo>
                    <a:pt x="54" y="19"/>
                  </a:lnTo>
                  <a:cubicBezTo>
                    <a:pt x="45" y="28"/>
                    <a:pt x="45" y="36"/>
                    <a:pt x="36" y="45"/>
                  </a:cubicBezTo>
                  <a:cubicBezTo>
                    <a:pt x="27" y="72"/>
                    <a:pt x="10" y="108"/>
                    <a:pt x="1" y="144"/>
                  </a:cubicBezTo>
                  <a:cubicBezTo>
                    <a:pt x="1" y="144"/>
                    <a:pt x="1" y="152"/>
                    <a:pt x="1" y="161"/>
                  </a:cubicBezTo>
                  <a:cubicBezTo>
                    <a:pt x="1" y="170"/>
                    <a:pt x="1" y="179"/>
                    <a:pt x="10" y="188"/>
                  </a:cubicBezTo>
                  <a:cubicBezTo>
                    <a:pt x="10" y="197"/>
                    <a:pt x="27" y="215"/>
                    <a:pt x="45" y="215"/>
                  </a:cubicBezTo>
                  <a:cubicBezTo>
                    <a:pt x="54" y="215"/>
                    <a:pt x="72" y="215"/>
                    <a:pt x="90" y="206"/>
                  </a:cubicBezTo>
                  <a:lnTo>
                    <a:pt x="99" y="197"/>
                  </a:lnTo>
                  <a:cubicBezTo>
                    <a:pt x="108" y="188"/>
                    <a:pt x="117" y="179"/>
                    <a:pt x="117" y="170"/>
                  </a:cubicBezTo>
                  <a:cubicBezTo>
                    <a:pt x="134" y="144"/>
                    <a:pt x="143" y="108"/>
                    <a:pt x="152" y="72"/>
                  </a:cubicBezTo>
                  <a:cubicBezTo>
                    <a:pt x="161" y="63"/>
                    <a:pt x="161" y="63"/>
                    <a:pt x="161" y="54"/>
                  </a:cubicBezTo>
                  <a:cubicBezTo>
                    <a:pt x="161" y="45"/>
                    <a:pt x="152" y="36"/>
                    <a:pt x="152" y="28"/>
                  </a:cubicBezTo>
                  <a:cubicBezTo>
                    <a:pt x="143" y="19"/>
                    <a:pt x="126" y="1"/>
                    <a:pt x="1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0" name="Google Shape;1346;p32"/>
            <p:cNvSpPr/>
            <p:nvPr/>
          </p:nvSpPr>
          <p:spPr>
            <a:xfrm>
              <a:off x="4380102" y="3874090"/>
              <a:ext cx="16332" cy="14781"/>
            </a:xfrm>
            <a:custGeom>
              <a:avLst/>
              <a:gdLst/>
              <a:ahLst/>
              <a:cxnLst/>
              <a:rect l="l" t="t" r="r" b="b"/>
              <a:pathLst>
                <a:path w="179" h="162" extrusionOk="0">
                  <a:moveTo>
                    <a:pt x="45" y="1"/>
                  </a:moveTo>
                  <a:cubicBezTo>
                    <a:pt x="36" y="10"/>
                    <a:pt x="27" y="10"/>
                    <a:pt x="27" y="18"/>
                  </a:cubicBezTo>
                  <a:cubicBezTo>
                    <a:pt x="18" y="18"/>
                    <a:pt x="9" y="27"/>
                    <a:pt x="9" y="36"/>
                  </a:cubicBezTo>
                  <a:cubicBezTo>
                    <a:pt x="9" y="36"/>
                    <a:pt x="0" y="45"/>
                    <a:pt x="0" y="45"/>
                  </a:cubicBezTo>
                  <a:cubicBezTo>
                    <a:pt x="0" y="54"/>
                    <a:pt x="0" y="72"/>
                    <a:pt x="0" y="81"/>
                  </a:cubicBezTo>
                  <a:cubicBezTo>
                    <a:pt x="0" y="81"/>
                    <a:pt x="9" y="90"/>
                    <a:pt x="9" y="99"/>
                  </a:cubicBezTo>
                  <a:cubicBezTo>
                    <a:pt x="9" y="108"/>
                    <a:pt x="18" y="108"/>
                    <a:pt x="27" y="117"/>
                  </a:cubicBezTo>
                  <a:cubicBezTo>
                    <a:pt x="45" y="126"/>
                    <a:pt x="72" y="143"/>
                    <a:pt x="90" y="152"/>
                  </a:cubicBezTo>
                  <a:cubicBezTo>
                    <a:pt x="98" y="161"/>
                    <a:pt x="98" y="161"/>
                    <a:pt x="107" y="161"/>
                  </a:cubicBezTo>
                  <a:lnTo>
                    <a:pt x="134" y="161"/>
                  </a:lnTo>
                  <a:cubicBezTo>
                    <a:pt x="143" y="161"/>
                    <a:pt x="152" y="152"/>
                    <a:pt x="152" y="152"/>
                  </a:cubicBezTo>
                  <a:cubicBezTo>
                    <a:pt x="161" y="143"/>
                    <a:pt x="170" y="143"/>
                    <a:pt x="170" y="134"/>
                  </a:cubicBezTo>
                  <a:cubicBezTo>
                    <a:pt x="170" y="126"/>
                    <a:pt x="179" y="126"/>
                    <a:pt x="179" y="117"/>
                  </a:cubicBezTo>
                  <a:cubicBezTo>
                    <a:pt x="179" y="108"/>
                    <a:pt x="179" y="99"/>
                    <a:pt x="179" y="90"/>
                  </a:cubicBezTo>
                  <a:cubicBezTo>
                    <a:pt x="179" y="81"/>
                    <a:pt x="170" y="72"/>
                    <a:pt x="170" y="72"/>
                  </a:cubicBezTo>
                  <a:cubicBezTo>
                    <a:pt x="170" y="63"/>
                    <a:pt x="161" y="54"/>
                    <a:pt x="152" y="45"/>
                  </a:cubicBezTo>
                  <a:lnTo>
                    <a:pt x="90" y="10"/>
                  </a:lnTo>
                  <a:cubicBezTo>
                    <a:pt x="81" y="10"/>
                    <a:pt x="81" y="1"/>
                    <a:pt x="7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1" name="Google Shape;1347;p32"/>
            <p:cNvSpPr/>
            <p:nvPr/>
          </p:nvSpPr>
          <p:spPr>
            <a:xfrm>
              <a:off x="5100417" y="4711189"/>
              <a:ext cx="17974" cy="24908"/>
            </a:xfrm>
            <a:custGeom>
              <a:avLst/>
              <a:gdLst/>
              <a:ahLst/>
              <a:cxnLst/>
              <a:rect l="l" t="t" r="r" b="b"/>
              <a:pathLst>
                <a:path w="197" h="273" extrusionOk="0">
                  <a:moveTo>
                    <a:pt x="68" y="1"/>
                  </a:moveTo>
                  <a:cubicBezTo>
                    <a:pt x="52" y="1"/>
                    <a:pt x="36" y="5"/>
                    <a:pt x="27" y="14"/>
                  </a:cubicBezTo>
                  <a:cubicBezTo>
                    <a:pt x="0" y="41"/>
                    <a:pt x="0" y="77"/>
                    <a:pt x="27" y="103"/>
                  </a:cubicBezTo>
                  <a:cubicBezTo>
                    <a:pt x="27" y="103"/>
                    <a:pt x="27" y="103"/>
                    <a:pt x="27" y="103"/>
                  </a:cubicBezTo>
                  <a:lnTo>
                    <a:pt x="27" y="103"/>
                  </a:lnTo>
                  <a:cubicBezTo>
                    <a:pt x="27" y="112"/>
                    <a:pt x="36" y="112"/>
                    <a:pt x="36" y="121"/>
                  </a:cubicBezTo>
                  <a:cubicBezTo>
                    <a:pt x="36" y="116"/>
                    <a:pt x="36" y="114"/>
                    <a:pt x="34" y="111"/>
                  </a:cubicBezTo>
                  <a:lnTo>
                    <a:pt x="34" y="111"/>
                  </a:lnTo>
                  <a:cubicBezTo>
                    <a:pt x="47" y="126"/>
                    <a:pt x="55" y="142"/>
                    <a:pt x="63" y="157"/>
                  </a:cubicBezTo>
                  <a:cubicBezTo>
                    <a:pt x="63" y="157"/>
                    <a:pt x="54" y="148"/>
                    <a:pt x="54" y="148"/>
                  </a:cubicBezTo>
                  <a:lnTo>
                    <a:pt x="54" y="148"/>
                  </a:lnTo>
                  <a:cubicBezTo>
                    <a:pt x="63" y="166"/>
                    <a:pt x="72" y="184"/>
                    <a:pt x="72" y="202"/>
                  </a:cubicBezTo>
                  <a:cubicBezTo>
                    <a:pt x="72" y="205"/>
                    <a:pt x="72" y="208"/>
                    <a:pt x="72" y="211"/>
                  </a:cubicBezTo>
                  <a:cubicBezTo>
                    <a:pt x="72" y="228"/>
                    <a:pt x="81" y="246"/>
                    <a:pt x="90" y="255"/>
                  </a:cubicBezTo>
                  <a:cubicBezTo>
                    <a:pt x="99" y="264"/>
                    <a:pt x="116" y="273"/>
                    <a:pt x="134" y="273"/>
                  </a:cubicBezTo>
                  <a:cubicBezTo>
                    <a:pt x="161" y="273"/>
                    <a:pt x="197" y="246"/>
                    <a:pt x="197" y="211"/>
                  </a:cubicBezTo>
                  <a:cubicBezTo>
                    <a:pt x="188" y="139"/>
                    <a:pt x="161" y="68"/>
                    <a:pt x="116" y="14"/>
                  </a:cubicBezTo>
                  <a:cubicBezTo>
                    <a:pt x="103" y="5"/>
                    <a:pt x="85" y="1"/>
                    <a:pt x="6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2" name="Google Shape;1348;p32"/>
            <p:cNvSpPr/>
            <p:nvPr/>
          </p:nvSpPr>
          <p:spPr>
            <a:xfrm>
              <a:off x="4542869" y="4568403"/>
              <a:ext cx="171801" cy="191691"/>
            </a:xfrm>
            <a:custGeom>
              <a:avLst/>
              <a:gdLst/>
              <a:ahLst/>
              <a:cxnLst/>
              <a:rect l="l" t="t" r="r" b="b"/>
              <a:pathLst>
                <a:path w="1883" h="2101" extrusionOk="0">
                  <a:moveTo>
                    <a:pt x="259" y="0"/>
                  </a:moveTo>
                  <a:cubicBezTo>
                    <a:pt x="259" y="0"/>
                    <a:pt x="197" y="232"/>
                    <a:pt x="152" y="536"/>
                  </a:cubicBezTo>
                  <a:cubicBezTo>
                    <a:pt x="63" y="1115"/>
                    <a:pt x="1" y="1972"/>
                    <a:pt x="420" y="2088"/>
                  </a:cubicBezTo>
                  <a:cubicBezTo>
                    <a:pt x="451" y="2096"/>
                    <a:pt x="483" y="2100"/>
                    <a:pt x="515" y="2100"/>
                  </a:cubicBezTo>
                  <a:cubicBezTo>
                    <a:pt x="852" y="2100"/>
                    <a:pt x="1240" y="1657"/>
                    <a:pt x="1517" y="1258"/>
                  </a:cubicBezTo>
                  <a:cubicBezTo>
                    <a:pt x="1740" y="937"/>
                    <a:pt x="1883" y="651"/>
                    <a:pt x="1883" y="651"/>
                  </a:cubicBezTo>
                  <a:lnTo>
                    <a:pt x="25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 name="Google Shape;1349;p32"/>
            <p:cNvSpPr/>
            <p:nvPr/>
          </p:nvSpPr>
          <p:spPr>
            <a:xfrm>
              <a:off x="4556737" y="4568403"/>
              <a:ext cx="157933" cy="114868"/>
            </a:xfrm>
            <a:custGeom>
              <a:avLst/>
              <a:gdLst/>
              <a:ahLst/>
              <a:cxnLst/>
              <a:rect l="l" t="t" r="r" b="b"/>
              <a:pathLst>
                <a:path w="1731" h="1259" extrusionOk="0">
                  <a:moveTo>
                    <a:pt x="107" y="0"/>
                  </a:moveTo>
                  <a:cubicBezTo>
                    <a:pt x="107" y="0"/>
                    <a:pt x="45" y="232"/>
                    <a:pt x="0" y="536"/>
                  </a:cubicBezTo>
                  <a:cubicBezTo>
                    <a:pt x="268" y="759"/>
                    <a:pt x="732" y="1071"/>
                    <a:pt x="1365" y="1258"/>
                  </a:cubicBezTo>
                  <a:cubicBezTo>
                    <a:pt x="1588" y="937"/>
                    <a:pt x="1731" y="651"/>
                    <a:pt x="1731" y="651"/>
                  </a:cubicBezTo>
                  <a:lnTo>
                    <a:pt x="107" y="0"/>
                  </a:lnTo>
                  <a:close/>
                </a:path>
              </a:pathLst>
            </a:custGeom>
            <a:solidFill>
              <a:srgbClr val="78433F">
                <a:alpha val="120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 name="Google Shape;1350;p32"/>
            <p:cNvSpPr/>
            <p:nvPr/>
          </p:nvSpPr>
          <p:spPr>
            <a:xfrm>
              <a:off x="5075145" y="4570045"/>
              <a:ext cx="172713" cy="191691"/>
            </a:xfrm>
            <a:custGeom>
              <a:avLst/>
              <a:gdLst/>
              <a:ahLst/>
              <a:cxnLst/>
              <a:rect l="l" t="t" r="r" b="b"/>
              <a:pathLst>
                <a:path w="1893" h="2101" extrusionOk="0">
                  <a:moveTo>
                    <a:pt x="1633" y="0"/>
                  </a:moveTo>
                  <a:lnTo>
                    <a:pt x="1" y="651"/>
                  </a:lnTo>
                  <a:cubicBezTo>
                    <a:pt x="1" y="651"/>
                    <a:pt x="153" y="937"/>
                    <a:pt x="376" y="1258"/>
                  </a:cubicBezTo>
                  <a:cubicBezTo>
                    <a:pt x="652" y="1657"/>
                    <a:pt x="1033" y="2100"/>
                    <a:pt x="1376" y="2100"/>
                  </a:cubicBezTo>
                  <a:cubicBezTo>
                    <a:pt x="1408" y="2100"/>
                    <a:pt x="1441" y="2096"/>
                    <a:pt x="1473" y="2088"/>
                  </a:cubicBezTo>
                  <a:cubicBezTo>
                    <a:pt x="1892" y="1972"/>
                    <a:pt x="1830" y="1115"/>
                    <a:pt x="1740" y="535"/>
                  </a:cubicBezTo>
                  <a:cubicBezTo>
                    <a:pt x="1687" y="232"/>
                    <a:pt x="1633" y="0"/>
                    <a:pt x="163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 name="Google Shape;1351;p32"/>
            <p:cNvSpPr/>
            <p:nvPr/>
          </p:nvSpPr>
          <p:spPr>
            <a:xfrm>
              <a:off x="5075145" y="4570045"/>
              <a:ext cx="158845" cy="114777"/>
            </a:xfrm>
            <a:custGeom>
              <a:avLst/>
              <a:gdLst/>
              <a:ahLst/>
              <a:cxnLst/>
              <a:rect l="l" t="t" r="r" b="b"/>
              <a:pathLst>
                <a:path w="1741" h="1258" extrusionOk="0">
                  <a:moveTo>
                    <a:pt x="1633" y="0"/>
                  </a:moveTo>
                  <a:lnTo>
                    <a:pt x="1" y="651"/>
                  </a:lnTo>
                  <a:cubicBezTo>
                    <a:pt x="1" y="651"/>
                    <a:pt x="153" y="937"/>
                    <a:pt x="376" y="1258"/>
                  </a:cubicBezTo>
                  <a:cubicBezTo>
                    <a:pt x="1009" y="1071"/>
                    <a:pt x="1464" y="758"/>
                    <a:pt x="1740" y="535"/>
                  </a:cubicBezTo>
                  <a:cubicBezTo>
                    <a:pt x="1687" y="232"/>
                    <a:pt x="1633" y="0"/>
                    <a:pt x="1633" y="0"/>
                  </a:cubicBezTo>
                  <a:close/>
                </a:path>
              </a:pathLst>
            </a:custGeom>
            <a:solidFill>
              <a:srgbClr val="78433F">
                <a:alpha val="120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6" name="Google Shape;1352;p32"/>
            <p:cNvSpPr/>
            <p:nvPr/>
          </p:nvSpPr>
          <p:spPr>
            <a:xfrm>
              <a:off x="4409389" y="3446736"/>
              <a:ext cx="966208" cy="1231619"/>
            </a:xfrm>
            <a:custGeom>
              <a:avLst/>
              <a:gdLst/>
              <a:ahLst/>
              <a:cxnLst/>
              <a:rect l="l" t="t" r="r" b="b"/>
              <a:pathLst>
                <a:path w="10590" h="13499" extrusionOk="0">
                  <a:moveTo>
                    <a:pt x="5135" y="1"/>
                  </a:moveTo>
                  <a:cubicBezTo>
                    <a:pt x="4571" y="1"/>
                    <a:pt x="3498" y="36"/>
                    <a:pt x="2623" y="688"/>
                  </a:cubicBezTo>
                  <a:cubicBezTo>
                    <a:pt x="2623" y="688"/>
                    <a:pt x="2257" y="217"/>
                    <a:pt x="1805" y="217"/>
                  </a:cubicBezTo>
                  <a:cubicBezTo>
                    <a:pt x="1667" y="217"/>
                    <a:pt x="1520" y="261"/>
                    <a:pt x="1374" y="376"/>
                  </a:cubicBezTo>
                  <a:cubicBezTo>
                    <a:pt x="759" y="875"/>
                    <a:pt x="1687" y="1678"/>
                    <a:pt x="1687" y="1678"/>
                  </a:cubicBezTo>
                  <a:cubicBezTo>
                    <a:pt x="1687" y="1678"/>
                    <a:pt x="0" y="3570"/>
                    <a:pt x="54" y="7307"/>
                  </a:cubicBezTo>
                  <a:cubicBezTo>
                    <a:pt x="90" y="9805"/>
                    <a:pt x="491" y="11741"/>
                    <a:pt x="2070" y="12740"/>
                  </a:cubicBezTo>
                  <a:cubicBezTo>
                    <a:pt x="2106" y="12767"/>
                    <a:pt x="2142" y="12794"/>
                    <a:pt x="2177" y="12812"/>
                  </a:cubicBezTo>
                  <a:cubicBezTo>
                    <a:pt x="2935" y="13258"/>
                    <a:pt x="3944" y="13499"/>
                    <a:pt x="5300" y="13499"/>
                  </a:cubicBezTo>
                  <a:cubicBezTo>
                    <a:pt x="6905" y="13499"/>
                    <a:pt x="8029" y="13160"/>
                    <a:pt x="8814" y="12544"/>
                  </a:cubicBezTo>
                  <a:cubicBezTo>
                    <a:pt x="8886" y="12482"/>
                    <a:pt x="8957" y="12419"/>
                    <a:pt x="9029" y="12357"/>
                  </a:cubicBezTo>
                  <a:cubicBezTo>
                    <a:pt x="10197" y="11286"/>
                    <a:pt x="10509" y="9511"/>
                    <a:pt x="10536" y="7307"/>
                  </a:cubicBezTo>
                  <a:cubicBezTo>
                    <a:pt x="10590" y="3570"/>
                    <a:pt x="8904" y="1678"/>
                    <a:pt x="8904" y="1678"/>
                  </a:cubicBezTo>
                  <a:cubicBezTo>
                    <a:pt x="8904" y="1678"/>
                    <a:pt x="9840" y="875"/>
                    <a:pt x="9216" y="376"/>
                  </a:cubicBezTo>
                  <a:cubicBezTo>
                    <a:pt x="9070" y="261"/>
                    <a:pt x="8924" y="217"/>
                    <a:pt x="8785" y="217"/>
                  </a:cubicBezTo>
                  <a:cubicBezTo>
                    <a:pt x="8333" y="217"/>
                    <a:pt x="7967" y="688"/>
                    <a:pt x="7967" y="688"/>
                  </a:cubicBezTo>
                  <a:cubicBezTo>
                    <a:pt x="7100" y="36"/>
                    <a:pt x="6056" y="1"/>
                    <a:pt x="5499" y="1"/>
                  </a:cubicBezTo>
                  <a:cubicBezTo>
                    <a:pt x="5431" y="1"/>
                    <a:pt x="5370" y="1"/>
                    <a:pt x="5317" y="1"/>
                  </a:cubicBezTo>
                  <a:cubicBezTo>
                    <a:pt x="5265" y="1"/>
                    <a:pt x="5204" y="1"/>
                    <a:pt x="513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7" name="Google Shape;1353;p32"/>
            <p:cNvSpPr/>
            <p:nvPr/>
          </p:nvSpPr>
          <p:spPr>
            <a:xfrm>
              <a:off x="4527450" y="3493085"/>
              <a:ext cx="99267" cy="81567"/>
            </a:xfrm>
            <a:custGeom>
              <a:avLst/>
              <a:gdLst/>
              <a:ahLst/>
              <a:cxnLst/>
              <a:rect l="l" t="t" r="r" b="b"/>
              <a:pathLst>
                <a:path w="1088" h="894" extrusionOk="0">
                  <a:moveTo>
                    <a:pt x="645" y="1"/>
                  </a:moveTo>
                  <a:cubicBezTo>
                    <a:pt x="641" y="1"/>
                    <a:pt x="637" y="1"/>
                    <a:pt x="633" y="2"/>
                  </a:cubicBezTo>
                  <a:cubicBezTo>
                    <a:pt x="500" y="19"/>
                    <a:pt x="580" y="171"/>
                    <a:pt x="580" y="234"/>
                  </a:cubicBezTo>
                  <a:cubicBezTo>
                    <a:pt x="579" y="240"/>
                    <a:pt x="577" y="243"/>
                    <a:pt x="574" y="243"/>
                  </a:cubicBezTo>
                  <a:cubicBezTo>
                    <a:pt x="552" y="243"/>
                    <a:pt x="475" y="101"/>
                    <a:pt x="361" y="101"/>
                  </a:cubicBezTo>
                  <a:cubicBezTo>
                    <a:pt x="317" y="101"/>
                    <a:pt x="268" y="122"/>
                    <a:pt x="214" y="180"/>
                  </a:cubicBezTo>
                  <a:cubicBezTo>
                    <a:pt x="0" y="403"/>
                    <a:pt x="589" y="894"/>
                    <a:pt x="589" y="894"/>
                  </a:cubicBezTo>
                  <a:cubicBezTo>
                    <a:pt x="785" y="635"/>
                    <a:pt x="999" y="492"/>
                    <a:pt x="1044" y="394"/>
                  </a:cubicBezTo>
                  <a:cubicBezTo>
                    <a:pt x="1087" y="307"/>
                    <a:pt x="784" y="1"/>
                    <a:pt x="645" y="1"/>
                  </a:cubicBezTo>
                  <a:close/>
                </a:path>
              </a:pathLst>
            </a:custGeom>
            <a:solidFill>
              <a:srgbClr val="E4C29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8" name="Google Shape;1354;p32"/>
            <p:cNvSpPr/>
            <p:nvPr/>
          </p:nvSpPr>
          <p:spPr>
            <a:xfrm>
              <a:off x="5159904" y="3497190"/>
              <a:ext cx="100088" cy="81567"/>
            </a:xfrm>
            <a:custGeom>
              <a:avLst/>
              <a:gdLst/>
              <a:ahLst/>
              <a:cxnLst/>
              <a:rect l="l" t="t" r="r" b="b"/>
              <a:pathLst>
                <a:path w="1097" h="894" extrusionOk="0">
                  <a:moveTo>
                    <a:pt x="452" y="0"/>
                  </a:moveTo>
                  <a:cubicBezTo>
                    <a:pt x="304" y="0"/>
                    <a:pt x="1" y="307"/>
                    <a:pt x="44" y="394"/>
                  </a:cubicBezTo>
                  <a:cubicBezTo>
                    <a:pt x="98" y="492"/>
                    <a:pt x="303" y="635"/>
                    <a:pt x="499" y="893"/>
                  </a:cubicBezTo>
                  <a:cubicBezTo>
                    <a:pt x="499" y="893"/>
                    <a:pt x="1097" y="403"/>
                    <a:pt x="883" y="171"/>
                  </a:cubicBezTo>
                  <a:cubicBezTo>
                    <a:pt x="830" y="115"/>
                    <a:pt x="780" y="95"/>
                    <a:pt x="736" y="95"/>
                  </a:cubicBezTo>
                  <a:cubicBezTo>
                    <a:pt x="618" y="95"/>
                    <a:pt x="537" y="241"/>
                    <a:pt x="520" y="241"/>
                  </a:cubicBezTo>
                  <a:cubicBezTo>
                    <a:pt x="518" y="241"/>
                    <a:pt x="517" y="238"/>
                    <a:pt x="517" y="233"/>
                  </a:cubicBezTo>
                  <a:cubicBezTo>
                    <a:pt x="517" y="171"/>
                    <a:pt x="597" y="10"/>
                    <a:pt x="464" y="1"/>
                  </a:cubicBezTo>
                  <a:cubicBezTo>
                    <a:pt x="460" y="1"/>
                    <a:pt x="456" y="0"/>
                    <a:pt x="452" y="0"/>
                  </a:cubicBezTo>
                  <a:close/>
                </a:path>
              </a:pathLst>
            </a:custGeom>
            <a:solidFill>
              <a:srgbClr val="E4C29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9" name="Google Shape;1355;p32"/>
            <p:cNvSpPr/>
            <p:nvPr/>
          </p:nvSpPr>
          <p:spPr>
            <a:xfrm>
              <a:off x="4736565" y="3682036"/>
              <a:ext cx="37590" cy="59487"/>
            </a:xfrm>
            <a:custGeom>
              <a:avLst/>
              <a:gdLst/>
              <a:ahLst/>
              <a:cxnLst/>
              <a:rect l="l" t="t" r="r" b="b"/>
              <a:pathLst>
                <a:path w="412" h="652" extrusionOk="0">
                  <a:moveTo>
                    <a:pt x="206" y="0"/>
                  </a:moveTo>
                  <a:cubicBezTo>
                    <a:pt x="90" y="0"/>
                    <a:pt x="1" y="152"/>
                    <a:pt x="1" y="330"/>
                  </a:cubicBezTo>
                  <a:cubicBezTo>
                    <a:pt x="1" y="509"/>
                    <a:pt x="90" y="652"/>
                    <a:pt x="206" y="652"/>
                  </a:cubicBezTo>
                  <a:cubicBezTo>
                    <a:pt x="322" y="652"/>
                    <a:pt x="411" y="509"/>
                    <a:pt x="411" y="330"/>
                  </a:cubicBezTo>
                  <a:cubicBezTo>
                    <a:pt x="411" y="152"/>
                    <a:pt x="322" y="0"/>
                    <a:pt x="20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0" name="Google Shape;1356;p32"/>
            <p:cNvSpPr/>
            <p:nvPr/>
          </p:nvSpPr>
          <p:spPr>
            <a:xfrm>
              <a:off x="4599071" y="3751194"/>
              <a:ext cx="147349" cy="61129"/>
            </a:xfrm>
            <a:custGeom>
              <a:avLst/>
              <a:gdLst/>
              <a:ahLst/>
              <a:cxnLst/>
              <a:rect l="l" t="t" r="r" b="b"/>
              <a:pathLst>
                <a:path w="1615" h="670" extrusionOk="0">
                  <a:moveTo>
                    <a:pt x="812" y="1"/>
                  </a:moveTo>
                  <a:cubicBezTo>
                    <a:pt x="366" y="1"/>
                    <a:pt x="0" y="152"/>
                    <a:pt x="0" y="331"/>
                  </a:cubicBezTo>
                  <a:cubicBezTo>
                    <a:pt x="0" y="518"/>
                    <a:pt x="366" y="670"/>
                    <a:pt x="812" y="670"/>
                  </a:cubicBezTo>
                  <a:cubicBezTo>
                    <a:pt x="1258" y="670"/>
                    <a:pt x="1615" y="518"/>
                    <a:pt x="1615" y="331"/>
                  </a:cubicBezTo>
                  <a:cubicBezTo>
                    <a:pt x="1615" y="152"/>
                    <a:pt x="1258" y="1"/>
                    <a:pt x="812" y="1"/>
                  </a:cubicBezTo>
                  <a:close/>
                </a:path>
              </a:pathLst>
            </a:custGeom>
            <a:solidFill>
              <a:srgbClr val="EE2B5D">
                <a:alpha val="642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1" name="Google Shape;1357;p32"/>
            <p:cNvSpPr/>
            <p:nvPr/>
          </p:nvSpPr>
          <p:spPr>
            <a:xfrm>
              <a:off x="5057262" y="3682036"/>
              <a:ext cx="37499" cy="59487"/>
            </a:xfrm>
            <a:custGeom>
              <a:avLst/>
              <a:gdLst/>
              <a:ahLst/>
              <a:cxnLst/>
              <a:rect l="l" t="t" r="r" b="b"/>
              <a:pathLst>
                <a:path w="411" h="652" extrusionOk="0">
                  <a:moveTo>
                    <a:pt x="206" y="0"/>
                  </a:moveTo>
                  <a:cubicBezTo>
                    <a:pt x="90" y="0"/>
                    <a:pt x="1" y="152"/>
                    <a:pt x="1" y="330"/>
                  </a:cubicBezTo>
                  <a:cubicBezTo>
                    <a:pt x="1" y="509"/>
                    <a:pt x="90" y="652"/>
                    <a:pt x="206" y="652"/>
                  </a:cubicBezTo>
                  <a:cubicBezTo>
                    <a:pt x="322" y="652"/>
                    <a:pt x="411" y="509"/>
                    <a:pt x="411" y="330"/>
                  </a:cubicBezTo>
                  <a:cubicBezTo>
                    <a:pt x="411" y="152"/>
                    <a:pt x="322" y="0"/>
                    <a:pt x="20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2" name="Google Shape;1358;p32"/>
            <p:cNvSpPr/>
            <p:nvPr/>
          </p:nvSpPr>
          <p:spPr>
            <a:xfrm>
              <a:off x="5084907" y="3751194"/>
              <a:ext cx="147440" cy="61129"/>
            </a:xfrm>
            <a:custGeom>
              <a:avLst/>
              <a:gdLst/>
              <a:ahLst/>
              <a:cxnLst/>
              <a:rect l="l" t="t" r="r" b="b"/>
              <a:pathLst>
                <a:path w="1616" h="670" extrusionOk="0">
                  <a:moveTo>
                    <a:pt x="804" y="1"/>
                  </a:moveTo>
                  <a:cubicBezTo>
                    <a:pt x="358" y="1"/>
                    <a:pt x="1" y="152"/>
                    <a:pt x="1" y="331"/>
                  </a:cubicBezTo>
                  <a:cubicBezTo>
                    <a:pt x="1" y="518"/>
                    <a:pt x="358" y="670"/>
                    <a:pt x="804" y="670"/>
                  </a:cubicBezTo>
                  <a:cubicBezTo>
                    <a:pt x="1250" y="670"/>
                    <a:pt x="1616" y="518"/>
                    <a:pt x="1616" y="331"/>
                  </a:cubicBezTo>
                  <a:cubicBezTo>
                    <a:pt x="1616" y="152"/>
                    <a:pt x="1250" y="1"/>
                    <a:pt x="804" y="1"/>
                  </a:cubicBezTo>
                  <a:close/>
                </a:path>
              </a:pathLst>
            </a:custGeom>
            <a:solidFill>
              <a:srgbClr val="EE2B5D">
                <a:alpha val="642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3" name="Google Shape;1359;p32"/>
            <p:cNvSpPr/>
            <p:nvPr/>
          </p:nvSpPr>
          <p:spPr>
            <a:xfrm>
              <a:off x="4466321" y="3738421"/>
              <a:ext cx="156382" cy="121894"/>
            </a:xfrm>
            <a:custGeom>
              <a:avLst/>
              <a:gdLst/>
              <a:ahLst/>
              <a:cxnLst/>
              <a:rect l="l" t="t" r="r" b="b"/>
              <a:pathLst>
                <a:path w="1714" h="1336" extrusionOk="0">
                  <a:moveTo>
                    <a:pt x="113" y="0"/>
                  </a:moveTo>
                  <a:cubicBezTo>
                    <a:pt x="82" y="0"/>
                    <a:pt x="53" y="12"/>
                    <a:pt x="37" y="34"/>
                  </a:cubicBezTo>
                  <a:cubicBezTo>
                    <a:pt x="1" y="78"/>
                    <a:pt x="10" y="141"/>
                    <a:pt x="54" y="176"/>
                  </a:cubicBezTo>
                  <a:lnTo>
                    <a:pt x="1544" y="1318"/>
                  </a:lnTo>
                  <a:cubicBezTo>
                    <a:pt x="1562" y="1327"/>
                    <a:pt x="1580" y="1336"/>
                    <a:pt x="1607" y="1336"/>
                  </a:cubicBezTo>
                  <a:cubicBezTo>
                    <a:pt x="1633" y="1336"/>
                    <a:pt x="1660" y="1318"/>
                    <a:pt x="1678" y="1291"/>
                  </a:cubicBezTo>
                  <a:cubicBezTo>
                    <a:pt x="1714" y="1256"/>
                    <a:pt x="1705" y="1193"/>
                    <a:pt x="1660" y="1158"/>
                  </a:cubicBezTo>
                  <a:lnTo>
                    <a:pt x="170" y="16"/>
                  </a:lnTo>
                  <a:cubicBezTo>
                    <a:pt x="153" y="5"/>
                    <a:pt x="132" y="0"/>
                    <a:pt x="11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4" name="Google Shape;1360;p32"/>
            <p:cNvSpPr/>
            <p:nvPr/>
          </p:nvSpPr>
          <p:spPr>
            <a:xfrm>
              <a:off x="4399627" y="3988045"/>
              <a:ext cx="227182" cy="35127"/>
            </a:xfrm>
            <a:custGeom>
              <a:avLst/>
              <a:gdLst/>
              <a:ahLst/>
              <a:cxnLst/>
              <a:rect l="l" t="t" r="r" b="b"/>
              <a:pathLst>
                <a:path w="2490" h="385" extrusionOk="0">
                  <a:moveTo>
                    <a:pt x="2382" y="1"/>
                  </a:moveTo>
                  <a:lnTo>
                    <a:pt x="99" y="188"/>
                  </a:lnTo>
                  <a:cubicBezTo>
                    <a:pt x="45" y="188"/>
                    <a:pt x="0" y="233"/>
                    <a:pt x="9" y="286"/>
                  </a:cubicBezTo>
                  <a:cubicBezTo>
                    <a:pt x="9" y="340"/>
                    <a:pt x="54" y="384"/>
                    <a:pt x="107" y="384"/>
                  </a:cubicBezTo>
                  <a:lnTo>
                    <a:pt x="116" y="384"/>
                  </a:lnTo>
                  <a:lnTo>
                    <a:pt x="2400" y="197"/>
                  </a:lnTo>
                  <a:cubicBezTo>
                    <a:pt x="2454" y="197"/>
                    <a:pt x="2489" y="143"/>
                    <a:pt x="2489" y="90"/>
                  </a:cubicBezTo>
                  <a:cubicBezTo>
                    <a:pt x="2480" y="36"/>
                    <a:pt x="2436" y="1"/>
                    <a:pt x="238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5" name="Google Shape;1361;p32"/>
            <p:cNvSpPr/>
            <p:nvPr/>
          </p:nvSpPr>
          <p:spPr>
            <a:xfrm>
              <a:off x="5165561" y="3760683"/>
              <a:ext cx="170158" cy="101639"/>
            </a:xfrm>
            <a:custGeom>
              <a:avLst/>
              <a:gdLst/>
              <a:ahLst/>
              <a:cxnLst/>
              <a:rect l="l" t="t" r="r" b="b"/>
              <a:pathLst>
                <a:path w="1865" h="1114" extrusionOk="0">
                  <a:moveTo>
                    <a:pt x="1749" y="0"/>
                  </a:moveTo>
                  <a:cubicBezTo>
                    <a:pt x="1733" y="0"/>
                    <a:pt x="1718" y="4"/>
                    <a:pt x="1704" y="13"/>
                  </a:cubicBezTo>
                  <a:lnTo>
                    <a:pt x="63" y="931"/>
                  </a:lnTo>
                  <a:cubicBezTo>
                    <a:pt x="18" y="958"/>
                    <a:pt x="0" y="1012"/>
                    <a:pt x="27" y="1065"/>
                  </a:cubicBezTo>
                  <a:cubicBezTo>
                    <a:pt x="45" y="1092"/>
                    <a:pt x="71" y="1110"/>
                    <a:pt x="98" y="1110"/>
                  </a:cubicBezTo>
                  <a:cubicBezTo>
                    <a:pt x="103" y="1112"/>
                    <a:pt x="109" y="1114"/>
                    <a:pt x="116" y="1114"/>
                  </a:cubicBezTo>
                  <a:cubicBezTo>
                    <a:pt x="131" y="1114"/>
                    <a:pt x="148" y="1107"/>
                    <a:pt x="161" y="1101"/>
                  </a:cubicBezTo>
                  <a:lnTo>
                    <a:pt x="1802" y="182"/>
                  </a:lnTo>
                  <a:cubicBezTo>
                    <a:pt x="1847" y="164"/>
                    <a:pt x="1865" y="102"/>
                    <a:pt x="1838" y="57"/>
                  </a:cubicBezTo>
                  <a:cubicBezTo>
                    <a:pt x="1819" y="20"/>
                    <a:pt x="1784" y="0"/>
                    <a:pt x="174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6" name="Google Shape;1362;p32"/>
            <p:cNvSpPr/>
            <p:nvPr/>
          </p:nvSpPr>
          <p:spPr>
            <a:xfrm>
              <a:off x="5158170" y="3988045"/>
              <a:ext cx="227182" cy="35127"/>
            </a:xfrm>
            <a:custGeom>
              <a:avLst/>
              <a:gdLst/>
              <a:ahLst/>
              <a:cxnLst/>
              <a:rect l="l" t="t" r="r" b="b"/>
              <a:pathLst>
                <a:path w="2490" h="385" extrusionOk="0">
                  <a:moveTo>
                    <a:pt x="108" y="1"/>
                  </a:moveTo>
                  <a:cubicBezTo>
                    <a:pt x="63" y="1"/>
                    <a:pt x="10" y="36"/>
                    <a:pt x="10" y="90"/>
                  </a:cubicBezTo>
                  <a:cubicBezTo>
                    <a:pt x="1" y="143"/>
                    <a:pt x="45" y="197"/>
                    <a:pt x="99" y="197"/>
                  </a:cubicBezTo>
                  <a:lnTo>
                    <a:pt x="2374" y="384"/>
                  </a:lnTo>
                  <a:lnTo>
                    <a:pt x="2383" y="384"/>
                  </a:lnTo>
                  <a:cubicBezTo>
                    <a:pt x="2436" y="384"/>
                    <a:pt x="2481" y="340"/>
                    <a:pt x="2481" y="286"/>
                  </a:cubicBezTo>
                  <a:cubicBezTo>
                    <a:pt x="2490" y="233"/>
                    <a:pt x="2445" y="188"/>
                    <a:pt x="2392" y="188"/>
                  </a:cubicBezTo>
                  <a:lnTo>
                    <a:pt x="108"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7" name="Google Shape;1363;p32"/>
            <p:cNvSpPr/>
            <p:nvPr/>
          </p:nvSpPr>
          <p:spPr>
            <a:xfrm>
              <a:off x="4589308" y="3713787"/>
              <a:ext cx="617862" cy="346886"/>
            </a:xfrm>
            <a:custGeom>
              <a:avLst/>
              <a:gdLst/>
              <a:ahLst/>
              <a:cxnLst/>
              <a:rect l="l" t="t" r="r" b="b"/>
              <a:pathLst>
                <a:path w="6772" h="3802" extrusionOk="0">
                  <a:moveTo>
                    <a:pt x="3354" y="0"/>
                  </a:moveTo>
                  <a:cubicBezTo>
                    <a:pt x="3060" y="0"/>
                    <a:pt x="2382" y="268"/>
                    <a:pt x="1731" y="562"/>
                  </a:cubicBezTo>
                  <a:cubicBezTo>
                    <a:pt x="990" y="901"/>
                    <a:pt x="285" y="1276"/>
                    <a:pt x="187" y="1347"/>
                  </a:cubicBezTo>
                  <a:cubicBezTo>
                    <a:pt x="0" y="1472"/>
                    <a:pt x="134" y="3239"/>
                    <a:pt x="134" y="3239"/>
                  </a:cubicBezTo>
                  <a:cubicBezTo>
                    <a:pt x="1283" y="3735"/>
                    <a:pt x="2410" y="3802"/>
                    <a:pt x="3407" y="3802"/>
                  </a:cubicBezTo>
                  <a:cubicBezTo>
                    <a:pt x="3485" y="3802"/>
                    <a:pt x="3563" y="3801"/>
                    <a:pt x="3640" y="3801"/>
                  </a:cubicBezTo>
                  <a:cubicBezTo>
                    <a:pt x="4541" y="3792"/>
                    <a:pt x="5594" y="3729"/>
                    <a:pt x="6735" y="3239"/>
                  </a:cubicBezTo>
                  <a:cubicBezTo>
                    <a:pt x="6735" y="3239"/>
                    <a:pt x="6744" y="3140"/>
                    <a:pt x="6744" y="2998"/>
                  </a:cubicBezTo>
                  <a:cubicBezTo>
                    <a:pt x="6753" y="2989"/>
                    <a:pt x="6771" y="2694"/>
                    <a:pt x="6762" y="2355"/>
                  </a:cubicBezTo>
                  <a:cubicBezTo>
                    <a:pt x="6762" y="1918"/>
                    <a:pt x="6744" y="1392"/>
                    <a:pt x="6682" y="1347"/>
                  </a:cubicBezTo>
                  <a:cubicBezTo>
                    <a:pt x="6503" y="1213"/>
                    <a:pt x="4139" y="0"/>
                    <a:pt x="351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8" name="Google Shape;1364;p32"/>
            <p:cNvSpPr/>
            <p:nvPr/>
          </p:nvSpPr>
          <p:spPr>
            <a:xfrm>
              <a:off x="4589308" y="3765062"/>
              <a:ext cx="617862" cy="295610"/>
            </a:xfrm>
            <a:custGeom>
              <a:avLst/>
              <a:gdLst/>
              <a:ahLst/>
              <a:cxnLst/>
              <a:rect l="l" t="t" r="r" b="b"/>
              <a:pathLst>
                <a:path w="6772" h="3240" extrusionOk="0">
                  <a:moveTo>
                    <a:pt x="1731" y="0"/>
                  </a:moveTo>
                  <a:cubicBezTo>
                    <a:pt x="990" y="339"/>
                    <a:pt x="285" y="714"/>
                    <a:pt x="187" y="785"/>
                  </a:cubicBezTo>
                  <a:cubicBezTo>
                    <a:pt x="0" y="910"/>
                    <a:pt x="134" y="2677"/>
                    <a:pt x="134" y="2677"/>
                  </a:cubicBezTo>
                  <a:cubicBezTo>
                    <a:pt x="1283" y="3173"/>
                    <a:pt x="2410" y="3240"/>
                    <a:pt x="3407" y="3240"/>
                  </a:cubicBezTo>
                  <a:cubicBezTo>
                    <a:pt x="3485" y="3240"/>
                    <a:pt x="3563" y="3239"/>
                    <a:pt x="3640" y="3239"/>
                  </a:cubicBezTo>
                  <a:cubicBezTo>
                    <a:pt x="4541" y="3230"/>
                    <a:pt x="5594" y="3167"/>
                    <a:pt x="6735" y="2677"/>
                  </a:cubicBezTo>
                  <a:cubicBezTo>
                    <a:pt x="6735" y="2677"/>
                    <a:pt x="6744" y="2578"/>
                    <a:pt x="6744" y="2436"/>
                  </a:cubicBezTo>
                  <a:cubicBezTo>
                    <a:pt x="6753" y="2427"/>
                    <a:pt x="6771" y="2132"/>
                    <a:pt x="6762" y="1793"/>
                  </a:cubicBezTo>
                  <a:lnTo>
                    <a:pt x="6762" y="1793"/>
                  </a:lnTo>
                  <a:cubicBezTo>
                    <a:pt x="6166" y="1911"/>
                    <a:pt x="5637" y="1963"/>
                    <a:pt x="5167" y="1963"/>
                  </a:cubicBezTo>
                  <a:cubicBezTo>
                    <a:pt x="2901" y="1963"/>
                    <a:pt x="2019" y="761"/>
                    <a:pt x="1731" y="0"/>
                  </a:cubicBezTo>
                  <a:close/>
                </a:path>
              </a:pathLst>
            </a:custGeom>
            <a:solidFill>
              <a:srgbClr val="4D2392">
                <a:alpha val="520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9" name="Google Shape;1365;p32"/>
            <p:cNvSpPr/>
            <p:nvPr/>
          </p:nvSpPr>
          <p:spPr>
            <a:xfrm>
              <a:off x="4507834" y="4077092"/>
              <a:ext cx="774152" cy="601257"/>
            </a:xfrm>
            <a:custGeom>
              <a:avLst/>
              <a:gdLst/>
              <a:ahLst/>
              <a:cxnLst/>
              <a:rect l="l" t="t" r="r" b="b"/>
              <a:pathLst>
                <a:path w="8485" h="6590" extrusionOk="0">
                  <a:moveTo>
                    <a:pt x="4320" y="0"/>
                  </a:moveTo>
                  <a:cubicBezTo>
                    <a:pt x="4146" y="0"/>
                    <a:pt x="3973" y="5"/>
                    <a:pt x="3801" y="15"/>
                  </a:cubicBezTo>
                  <a:cubicBezTo>
                    <a:pt x="2320" y="104"/>
                    <a:pt x="973" y="559"/>
                    <a:pt x="625" y="1282"/>
                  </a:cubicBezTo>
                  <a:cubicBezTo>
                    <a:pt x="1" y="2593"/>
                    <a:pt x="643" y="4823"/>
                    <a:pt x="991" y="5831"/>
                  </a:cubicBezTo>
                  <a:cubicBezTo>
                    <a:pt x="1027" y="5858"/>
                    <a:pt x="1063" y="5885"/>
                    <a:pt x="1098" y="5903"/>
                  </a:cubicBezTo>
                  <a:cubicBezTo>
                    <a:pt x="1856" y="6349"/>
                    <a:pt x="2865" y="6590"/>
                    <a:pt x="4221" y="6590"/>
                  </a:cubicBezTo>
                  <a:cubicBezTo>
                    <a:pt x="5826" y="6590"/>
                    <a:pt x="6950" y="6251"/>
                    <a:pt x="7735" y="5635"/>
                  </a:cubicBezTo>
                  <a:cubicBezTo>
                    <a:pt x="7807" y="5573"/>
                    <a:pt x="7878" y="5510"/>
                    <a:pt x="7950" y="5448"/>
                  </a:cubicBezTo>
                  <a:cubicBezTo>
                    <a:pt x="8039" y="5243"/>
                    <a:pt x="8119" y="5028"/>
                    <a:pt x="8182" y="4796"/>
                  </a:cubicBezTo>
                  <a:cubicBezTo>
                    <a:pt x="8413" y="3985"/>
                    <a:pt x="8485" y="3003"/>
                    <a:pt x="8333" y="1933"/>
                  </a:cubicBezTo>
                  <a:cubicBezTo>
                    <a:pt x="8129" y="585"/>
                    <a:pt x="6204" y="0"/>
                    <a:pt x="4320" y="0"/>
                  </a:cubicBezTo>
                  <a:close/>
                </a:path>
              </a:pathLst>
            </a:custGeom>
            <a:solidFill>
              <a:srgbClr val="E4C29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0" name="Google Shape;1366;p32"/>
            <p:cNvSpPr/>
            <p:nvPr/>
          </p:nvSpPr>
          <p:spPr>
            <a:xfrm>
              <a:off x="4507834" y="4078370"/>
              <a:ext cx="746507" cy="599980"/>
            </a:xfrm>
            <a:custGeom>
              <a:avLst/>
              <a:gdLst/>
              <a:ahLst/>
              <a:cxnLst/>
              <a:rect l="l" t="t" r="r" b="b"/>
              <a:pathLst>
                <a:path w="8182" h="6576" extrusionOk="0">
                  <a:moveTo>
                    <a:pt x="3801" y="1"/>
                  </a:moveTo>
                  <a:lnTo>
                    <a:pt x="3801" y="1"/>
                  </a:lnTo>
                  <a:cubicBezTo>
                    <a:pt x="2320" y="90"/>
                    <a:pt x="973" y="545"/>
                    <a:pt x="625" y="1268"/>
                  </a:cubicBezTo>
                  <a:cubicBezTo>
                    <a:pt x="1" y="2579"/>
                    <a:pt x="643" y="4809"/>
                    <a:pt x="991" y="5817"/>
                  </a:cubicBezTo>
                  <a:cubicBezTo>
                    <a:pt x="1027" y="5844"/>
                    <a:pt x="1063" y="5871"/>
                    <a:pt x="1098" y="5889"/>
                  </a:cubicBezTo>
                  <a:cubicBezTo>
                    <a:pt x="1856" y="6335"/>
                    <a:pt x="2865" y="6576"/>
                    <a:pt x="4221" y="6576"/>
                  </a:cubicBezTo>
                  <a:cubicBezTo>
                    <a:pt x="5826" y="6576"/>
                    <a:pt x="6950" y="6237"/>
                    <a:pt x="7735" y="5621"/>
                  </a:cubicBezTo>
                  <a:cubicBezTo>
                    <a:pt x="7807" y="5559"/>
                    <a:pt x="7878" y="5496"/>
                    <a:pt x="7950" y="5434"/>
                  </a:cubicBezTo>
                  <a:cubicBezTo>
                    <a:pt x="8039" y="5229"/>
                    <a:pt x="8119" y="5014"/>
                    <a:pt x="8182" y="4782"/>
                  </a:cubicBezTo>
                  <a:lnTo>
                    <a:pt x="8182" y="4782"/>
                  </a:lnTo>
                  <a:cubicBezTo>
                    <a:pt x="7544" y="5493"/>
                    <a:pt x="6580" y="5874"/>
                    <a:pt x="5653" y="5874"/>
                  </a:cubicBezTo>
                  <a:cubicBezTo>
                    <a:pt x="4438" y="5874"/>
                    <a:pt x="3288" y="5219"/>
                    <a:pt x="3025" y="3792"/>
                  </a:cubicBezTo>
                  <a:cubicBezTo>
                    <a:pt x="2713" y="2035"/>
                    <a:pt x="3346" y="714"/>
                    <a:pt x="3801" y="1"/>
                  </a:cubicBezTo>
                  <a:close/>
                </a:path>
              </a:pathLst>
            </a:custGeom>
            <a:solidFill>
              <a:srgbClr val="78433F">
                <a:alpha val="1205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1" name="Google Shape;1367;p32"/>
            <p:cNvSpPr/>
            <p:nvPr/>
          </p:nvSpPr>
          <p:spPr>
            <a:xfrm>
              <a:off x="4557649" y="4090139"/>
              <a:ext cx="117970" cy="154739"/>
            </a:xfrm>
            <a:custGeom>
              <a:avLst/>
              <a:gdLst/>
              <a:ahLst/>
              <a:cxnLst/>
              <a:rect l="l" t="t" r="r" b="b"/>
              <a:pathLst>
                <a:path w="1293" h="1696" extrusionOk="0">
                  <a:moveTo>
                    <a:pt x="997" y="1"/>
                  </a:moveTo>
                  <a:cubicBezTo>
                    <a:pt x="687" y="1"/>
                    <a:pt x="164" y="257"/>
                    <a:pt x="44" y="470"/>
                  </a:cubicBezTo>
                  <a:cubicBezTo>
                    <a:pt x="1" y="539"/>
                    <a:pt x="116" y="1695"/>
                    <a:pt x="650" y="1695"/>
                  </a:cubicBezTo>
                  <a:cubicBezTo>
                    <a:pt x="668" y="1695"/>
                    <a:pt x="686" y="1694"/>
                    <a:pt x="704" y="1692"/>
                  </a:cubicBezTo>
                  <a:cubicBezTo>
                    <a:pt x="1293" y="1611"/>
                    <a:pt x="1266" y="139"/>
                    <a:pt x="1186" y="59"/>
                  </a:cubicBezTo>
                  <a:cubicBezTo>
                    <a:pt x="1145" y="18"/>
                    <a:pt x="1078" y="1"/>
                    <a:pt x="99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2" name="Google Shape;1368;p32"/>
            <p:cNvSpPr/>
            <p:nvPr/>
          </p:nvSpPr>
          <p:spPr>
            <a:xfrm>
              <a:off x="5112643" y="4090139"/>
              <a:ext cx="117970" cy="154739"/>
            </a:xfrm>
            <a:custGeom>
              <a:avLst/>
              <a:gdLst/>
              <a:ahLst/>
              <a:cxnLst/>
              <a:rect l="l" t="t" r="r" b="b"/>
              <a:pathLst>
                <a:path w="1293" h="1696" extrusionOk="0">
                  <a:moveTo>
                    <a:pt x="299" y="1"/>
                  </a:moveTo>
                  <a:cubicBezTo>
                    <a:pt x="218" y="1"/>
                    <a:pt x="150" y="18"/>
                    <a:pt x="107" y="59"/>
                  </a:cubicBezTo>
                  <a:cubicBezTo>
                    <a:pt x="27" y="139"/>
                    <a:pt x="0" y="1611"/>
                    <a:pt x="589" y="1692"/>
                  </a:cubicBezTo>
                  <a:cubicBezTo>
                    <a:pt x="607" y="1694"/>
                    <a:pt x="625" y="1695"/>
                    <a:pt x="643" y="1695"/>
                  </a:cubicBezTo>
                  <a:cubicBezTo>
                    <a:pt x="1177" y="1695"/>
                    <a:pt x="1292" y="539"/>
                    <a:pt x="1249" y="470"/>
                  </a:cubicBezTo>
                  <a:cubicBezTo>
                    <a:pt x="1129" y="257"/>
                    <a:pt x="611" y="1"/>
                    <a:pt x="29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328" name="Google Shape;1514;p32"/>
          <p:cNvGrpSpPr/>
          <p:nvPr/>
        </p:nvGrpSpPr>
        <p:grpSpPr>
          <a:xfrm>
            <a:off x="7898079" y="954811"/>
            <a:ext cx="3846740" cy="1577218"/>
            <a:chOff x="4214758" y="320282"/>
            <a:chExt cx="3065509" cy="2421106"/>
          </a:xfrm>
        </p:grpSpPr>
        <p:grpSp>
          <p:nvGrpSpPr>
            <p:cNvPr id="329" name="Google Shape;1515;p32"/>
            <p:cNvGrpSpPr/>
            <p:nvPr/>
          </p:nvGrpSpPr>
          <p:grpSpPr>
            <a:xfrm>
              <a:off x="6923558" y="949132"/>
              <a:ext cx="356709" cy="339268"/>
              <a:chOff x="6111062" y="2333232"/>
              <a:chExt cx="336772" cy="320306"/>
            </a:xfrm>
          </p:grpSpPr>
          <p:sp>
            <p:nvSpPr>
              <p:cNvPr id="356" name="Google Shape;1516;p32"/>
              <p:cNvSpPr/>
              <p:nvPr/>
            </p:nvSpPr>
            <p:spPr>
              <a:xfrm>
                <a:off x="6135580" y="2381068"/>
                <a:ext cx="85695" cy="66225"/>
              </a:xfrm>
              <a:custGeom>
                <a:avLst/>
                <a:gdLst/>
                <a:ahLst/>
                <a:cxnLst/>
                <a:rect l="l" t="t" r="r" b="b"/>
                <a:pathLst>
                  <a:path w="713" h="551" extrusionOk="0">
                    <a:moveTo>
                      <a:pt x="206" y="1"/>
                    </a:moveTo>
                    <a:cubicBezTo>
                      <a:pt x="88" y="1"/>
                      <a:pt x="0" y="201"/>
                      <a:pt x="106" y="274"/>
                    </a:cubicBezTo>
                    <a:cubicBezTo>
                      <a:pt x="139" y="296"/>
                      <a:pt x="168" y="304"/>
                      <a:pt x="191" y="304"/>
                    </a:cubicBezTo>
                    <a:cubicBezTo>
                      <a:pt x="237" y="304"/>
                      <a:pt x="262" y="273"/>
                      <a:pt x="266" y="273"/>
                    </a:cubicBezTo>
                    <a:cubicBezTo>
                      <a:pt x="266" y="273"/>
                      <a:pt x="267" y="274"/>
                      <a:pt x="267" y="274"/>
                    </a:cubicBezTo>
                    <a:cubicBezTo>
                      <a:pt x="347" y="328"/>
                      <a:pt x="632" y="551"/>
                      <a:pt x="632" y="551"/>
                    </a:cubicBezTo>
                    <a:lnTo>
                      <a:pt x="713" y="453"/>
                    </a:lnTo>
                    <a:cubicBezTo>
                      <a:pt x="713" y="453"/>
                      <a:pt x="391" y="221"/>
                      <a:pt x="347" y="185"/>
                    </a:cubicBezTo>
                    <a:cubicBezTo>
                      <a:pt x="329" y="176"/>
                      <a:pt x="409" y="51"/>
                      <a:pt x="240" y="6"/>
                    </a:cubicBezTo>
                    <a:cubicBezTo>
                      <a:pt x="228" y="3"/>
                      <a:pt x="217" y="1"/>
                      <a:pt x="20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7" name="Google Shape;1517;p32"/>
              <p:cNvSpPr/>
              <p:nvPr/>
            </p:nvSpPr>
            <p:spPr>
              <a:xfrm>
                <a:off x="6111062" y="2469528"/>
                <a:ext cx="94109" cy="37860"/>
              </a:xfrm>
              <a:custGeom>
                <a:avLst/>
                <a:gdLst/>
                <a:ahLst/>
                <a:cxnLst/>
                <a:rect l="l" t="t" r="r" b="b"/>
                <a:pathLst>
                  <a:path w="783" h="315" extrusionOk="0">
                    <a:moveTo>
                      <a:pt x="209" y="1"/>
                    </a:moveTo>
                    <a:cubicBezTo>
                      <a:pt x="188" y="1"/>
                      <a:pt x="162" y="6"/>
                      <a:pt x="132" y="20"/>
                    </a:cubicBezTo>
                    <a:cubicBezTo>
                      <a:pt x="0" y="72"/>
                      <a:pt x="49" y="314"/>
                      <a:pt x="187" y="314"/>
                    </a:cubicBezTo>
                    <a:cubicBezTo>
                      <a:pt x="189" y="314"/>
                      <a:pt x="191" y="314"/>
                      <a:pt x="194" y="314"/>
                    </a:cubicBezTo>
                    <a:cubicBezTo>
                      <a:pt x="319" y="305"/>
                      <a:pt x="310" y="216"/>
                      <a:pt x="319" y="216"/>
                    </a:cubicBezTo>
                    <a:cubicBezTo>
                      <a:pt x="408" y="207"/>
                      <a:pt x="774" y="207"/>
                      <a:pt x="774" y="207"/>
                    </a:cubicBezTo>
                    <a:lnTo>
                      <a:pt x="783" y="82"/>
                    </a:lnTo>
                    <a:lnTo>
                      <a:pt x="783" y="82"/>
                    </a:lnTo>
                    <a:cubicBezTo>
                      <a:pt x="783" y="82"/>
                      <a:pt x="381" y="100"/>
                      <a:pt x="328" y="100"/>
                    </a:cubicBezTo>
                    <a:cubicBezTo>
                      <a:pt x="313" y="100"/>
                      <a:pt x="299" y="1"/>
                      <a:pt x="20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8" name="Google Shape;1518;p32"/>
              <p:cNvSpPr/>
              <p:nvPr/>
            </p:nvSpPr>
            <p:spPr>
              <a:xfrm>
                <a:off x="6139306" y="2529743"/>
                <a:ext cx="85215" cy="62980"/>
              </a:xfrm>
              <a:custGeom>
                <a:avLst/>
                <a:gdLst/>
                <a:ahLst/>
                <a:cxnLst/>
                <a:rect l="l" t="t" r="r" b="b"/>
                <a:pathLst>
                  <a:path w="709" h="524" extrusionOk="0">
                    <a:moveTo>
                      <a:pt x="646" y="1"/>
                    </a:moveTo>
                    <a:cubicBezTo>
                      <a:pt x="646" y="1"/>
                      <a:pt x="316" y="224"/>
                      <a:pt x="271" y="259"/>
                    </a:cubicBezTo>
                    <a:cubicBezTo>
                      <a:pt x="271" y="260"/>
                      <a:pt x="270" y="260"/>
                      <a:pt x="270" y="260"/>
                    </a:cubicBezTo>
                    <a:cubicBezTo>
                      <a:pt x="261" y="260"/>
                      <a:pt x="221" y="217"/>
                      <a:pt x="170" y="217"/>
                    </a:cubicBezTo>
                    <a:cubicBezTo>
                      <a:pt x="138" y="217"/>
                      <a:pt x="102" y="233"/>
                      <a:pt x="66" y="286"/>
                    </a:cubicBezTo>
                    <a:cubicBezTo>
                      <a:pt x="0" y="381"/>
                      <a:pt x="102" y="523"/>
                      <a:pt x="204" y="523"/>
                    </a:cubicBezTo>
                    <a:cubicBezTo>
                      <a:pt x="227" y="523"/>
                      <a:pt x="250" y="516"/>
                      <a:pt x="271" y="500"/>
                    </a:cubicBezTo>
                    <a:cubicBezTo>
                      <a:pt x="378" y="429"/>
                      <a:pt x="316" y="357"/>
                      <a:pt x="325" y="357"/>
                    </a:cubicBezTo>
                    <a:cubicBezTo>
                      <a:pt x="405" y="304"/>
                      <a:pt x="708" y="108"/>
                      <a:pt x="708" y="108"/>
                    </a:cubicBezTo>
                    <a:lnTo>
                      <a:pt x="646"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9" name="Google Shape;1519;p32"/>
              <p:cNvSpPr/>
              <p:nvPr/>
            </p:nvSpPr>
            <p:spPr>
              <a:xfrm>
                <a:off x="6217910" y="2558709"/>
                <a:ext cx="50600" cy="85455"/>
              </a:xfrm>
              <a:custGeom>
                <a:avLst/>
                <a:gdLst/>
                <a:ahLst/>
                <a:cxnLst/>
                <a:rect l="l" t="t" r="r" b="b"/>
                <a:pathLst>
                  <a:path w="421" h="711" extrusionOk="0">
                    <a:moveTo>
                      <a:pt x="304" y="0"/>
                    </a:moveTo>
                    <a:cubicBezTo>
                      <a:pt x="304" y="0"/>
                      <a:pt x="170" y="375"/>
                      <a:pt x="144" y="429"/>
                    </a:cubicBezTo>
                    <a:cubicBezTo>
                      <a:pt x="144" y="446"/>
                      <a:pt x="1" y="402"/>
                      <a:pt x="1" y="571"/>
                    </a:cubicBezTo>
                    <a:cubicBezTo>
                      <a:pt x="1" y="657"/>
                      <a:pt x="88" y="711"/>
                      <a:pt x="167" y="711"/>
                    </a:cubicBezTo>
                    <a:cubicBezTo>
                      <a:pt x="220" y="711"/>
                      <a:pt x="269" y="687"/>
                      <a:pt x="286" y="634"/>
                    </a:cubicBezTo>
                    <a:cubicBezTo>
                      <a:pt x="331" y="509"/>
                      <a:pt x="242" y="482"/>
                      <a:pt x="251" y="482"/>
                    </a:cubicBezTo>
                    <a:cubicBezTo>
                      <a:pt x="277" y="393"/>
                      <a:pt x="420" y="45"/>
                      <a:pt x="420" y="45"/>
                    </a:cubicBezTo>
                    <a:lnTo>
                      <a:pt x="304"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0" name="Google Shape;1520;p32"/>
              <p:cNvSpPr/>
              <p:nvPr/>
            </p:nvSpPr>
            <p:spPr>
              <a:xfrm>
                <a:off x="6345552" y="2529743"/>
                <a:ext cx="89421" cy="58292"/>
              </a:xfrm>
              <a:custGeom>
                <a:avLst/>
                <a:gdLst/>
                <a:ahLst/>
                <a:cxnLst/>
                <a:rect l="l" t="t" r="r" b="b"/>
                <a:pathLst>
                  <a:path w="744" h="485" extrusionOk="0">
                    <a:moveTo>
                      <a:pt x="63" y="1"/>
                    </a:moveTo>
                    <a:lnTo>
                      <a:pt x="0" y="108"/>
                    </a:lnTo>
                    <a:cubicBezTo>
                      <a:pt x="0" y="108"/>
                      <a:pt x="348" y="295"/>
                      <a:pt x="402" y="322"/>
                    </a:cubicBezTo>
                    <a:cubicBezTo>
                      <a:pt x="420" y="331"/>
                      <a:pt x="357" y="464"/>
                      <a:pt x="527" y="482"/>
                    </a:cubicBezTo>
                    <a:cubicBezTo>
                      <a:pt x="534" y="484"/>
                      <a:pt x="542" y="484"/>
                      <a:pt x="549" y="484"/>
                    </a:cubicBezTo>
                    <a:cubicBezTo>
                      <a:pt x="677" y="484"/>
                      <a:pt x="743" y="265"/>
                      <a:pt x="625" y="206"/>
                    </a:cubicBezTo>
                    <a:cubicBezTo>
                      <a:pt x="592" y="189"/>
                      <a:pt x="566" y="183"/>
                      <a:pt x="545" y="183"/>
                    </a:cubicBezTo>
                    <a:cubicBezTo>
                      <a:pt x="491" y="183"/>
                      <a:pt x="473" y="224"/>
                      <a:pt x="466" y="224"/>
                    </a:cubicBezTo>
                    <a:cubicBezTo>
                      <a:pt x="465" y="224"/>
                      <a:pt x="465" y="224"/>
                      <a:pt x="464" y="224"/>
                    </a:cubicBezTo>
                    <a:cubicBezTo>
                      <a:pt x="375" y="179"/>
                      <a:pt x="63" y="1"/>
                      <a:pt x="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1" name="Google Shape;1521;p32"/>
              <p:cNvSpPr/>
              <p:nvPr/>
            </p:nvSpPr>
            <p:spPr>
              <a:xfrm>
                <a:off x="6353004" y="2459792"/>
                <a:ext cx="94830" cy="37139"/>
              </a:xfrm>
              <a:custGeom>
                <a:avLst/>
                <a:gdLst/>
                <a:ahLst/>
                <a:cxnLst/>
                <a:rect l="l" t="t" r="r" b="b"/>
                <a:pathLst>
                  <a:path w="789" h="309" extrusionOk="0">
                    <a:moveTo>
                      <a:pt x="593" y="1"/>
                    </a:moveTo>
                    <a:cubicBezTo>
                      <a:pt x="586" y="1"/>
                      <a:pt x="579" y="1"/>
                      <a:pt x="572" y="3"/>
                    </a:cubicBezTo>
                    <a:cubicBezTo>
                      <a:pt x="447" y="29"/>
                      <a:pt x="465" y="110"/>
                      <a:pt x="456" y="119"/>
                    </a:cubicBezTo>
                    <a:cubicBezTo>
                      <a:pt x="367" y="128"/>
                      <a:pt x="1" y="181"/>
                      <a:pt x="1" y="181"/>
                    </a:cubicBezTo>
                    <a:lnTo>
                      <a:pt x="19" y="306"/>
                    </a:lnTo>
                    <a:cubicBezTo>
                      <a:pt x="19" y="306"/>
                      <a:pt x="411" y="235"/>
                      <a:pt x="465" y="226"/>
                    </a:cubicBezTo>
                    <a:cubicBezTo>
                      <a:pt x="478" y="226"/>
                      <a:pt x="502" y="309"/>
                      <a:pt x="580" y="309"/>
                    </a:cubicBezTo>
                    <a:cubicBezTo>
                      <a:pt x="604" y="309"/>
                      <a:pt x="634" y="301"/>
                      <a:pt x="670" y="279"/>
                    </a:cubicBezTo>
                    <a:cubicBezTo>
                      <a:pt x="788" y="212"/>
                      <a:pt x="715" y="1"/>
                      <a:pt x="5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2" name="Google Shape;1522;p32"/>
              <p:cNvSpPr/>
              <p:nvPr/>
            </p:nvSpPr>
            <p:spPr>
              <a:xfrm>
                <a:off x="6326202" y="2379145"/>
                <a:ext cx="80768" cy="69229"/>
              </a:xfrm>
              <a:custGeom>
                <a:avLst/>
                <a:gdLst/>
                <a:ahLst/>
                <a:cxnLst/>
                <a:rect l="l" t="t" r="r" b="b"/>
                <a:pathLst>
                  <a:path w="672" h="576" extrusionOk="0">
                    <a:moveTo>
                      <a:pt x="462" y="0"/>
                    </a:moveTo>
                    <a:cubicBezTo>
                      <a:pt x="434" y="0"/>
                      <a:pt x="406" y="10"/>
                      <a:pt x="384" y="31"/>
                    </a:cubicBezTo>
                    <a:cubicBezTo>
                      <a:pt x="295" y="121"/>
                      <a:pt x="358" y="183"/>
                      <a:pt x="349" y="183"/>
                    </a:cubicBezTo>
                    <a:cubicBezTo>
                      <a:pt x="286" y="246"/>
                      <a:pt x="1" y="486"/>
                      <a:pt x="1" y="486"/>
                    </a:cubicBezTo>
                    <a:lnTo>
                      <a:pt x="81" y="576"/>
                    </a:lnTo>
                    <a:cubicBezTo>
                      <a:pt x="81" y="576"/>
                      <a:pt x="376" y="308"/>
                      <a:pt x="420" y="272"/>
                    </a:cubicBezTo>
                    <a:cubicBezTo>
                      <a:pt x="421" y="272"/>
                      <a:pt x="421" y="272"/>
                      <a:pt x="422" y="272"/>
                    </a:cubicBezTo>
                    <a:cubicBezTo>
                      <a:pt x="431" y="272"/>
                      <a:pt x="466" y="297"/>
                      <a:pt x="508" y="297"/>
                    </a:cubicBezTo>
                    <a:cubicBezTo>
                      <a:pt x="542" y="297"/>
                      <a:pt x="582" y="280"/>
                      <a:pt x="616" y="219"/>
                    </a:cubicBezTo>
                    <a:cubicBezTo>
                      <a:pt x="672" y="115"/>
                      <a:pt x="560" y="0"/>
                      <a:pt x="4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3" name="Google Shape;1523;p32"/>
              <p:cNvSpPr/>
              <p:nvPr/>
            </p:nvSpPr>
            <p:spPr>
              <a:xfrm>
                <a:off x="6281251" y="2338160"/>
                <a:ext cx="43990" cy="86657"/>
              </a:xfrm>
              <a:custGeom>
                <a:avLst/>
                <a:gdLst/>
                <a:ahLst/>
                <a:cxnLst/>
                <a:rect l="l" t="t" r="r" b="b"/>
                <a:pathLst>
                  <a:path w="366" h="721" extrusionOk="0">
                    <a:moveTo>
                      <a:pt x="181" y="1"/>
                    </a:moveTo>
                    <a:cubicBezTo>
                      <a:pt x="114" y="1"/>
                      <a:pt x="49" y="32"/>
                      <a:pt x="36" y="96"/>
                    </a:cubicBezTo>
                    <a:cubicBezTo>
                      <a:pt x="18" y="230"/>
                      <a:pt x="107" y="239"/>
                      <a:pt x="107" y="248"/>
                    </a:cubicBezTo>
                    <a:cubicBezTo>
                      <a:pt x="89" y="337"/>
                      <a:pt x="0" y="694"/>
                      <a:pt x="0" y="694"/>
                    </a:cubicBezTo>
                    <a:lnTo>
                      <a:pt x="116" y="720"/>
                    </a:lnTo>
                    <a:cubicBezTo>
                      <a:pt x="116" y="720"/>
                      <a:pt x="196" y="337"/>
                      <a:pt x="205" y="283"/>
                    </a:cubicBezTo>
                    <a:cubicBezTo>
                      <a:pt x="214" y="265"/>
                      <a:pt x="366" y="283"/>
                      <a:pt x="339" y="114"/>
                    </a:cubicBezTo>
                    <a:cubicBezTo>
                      <a:pt x="330" y="39"/>
                      <a:pt x="254" y="1"/>
                      <a:pt x="18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4" name="Google Shape;1524;p32"/>
              <p:cNvSpPr/>
              <p:nvPr/>
            </p:nvSpPr>
            <p:spPr>
              <a:xfrm>
                <a:off x="6311178" y="2567242"/>
                <a:ext cx="47956" cy="86296"/>
              </a:xfrm>
              <a:custGeom>
                <a:avLst/>
                <a:gdLst/>
                <a:ahLst/>
                <a:cxnLst/>
                <a:rect l="l" t="t" r="r" b="b"/>
                <a:pathLst>
                  <a:path w="399" h="718" extrusionOk="0">
                    <a:moveTo>
                      <a:pt x="117" y="1"/>
                    </a:moveTo>
                    <a:lnTo>
                      <a:pt x="1" y="28"/>
                    </a:lnTo>
                    <a:cubicBezTo>
                      <a:pt x="1" y="28"/>
                      <a:pt x="117" y="411"/>
                      <a:pt x="135" y="465"/>
                    </a:cubicBezTo>
                    <a:cubicBezTo>
                      <a:pt x="135" y="483"/>
                      <a:pt x="1" y="536"/>
                      <a:pt x="99" y="670"/>
                    </a:cubicBezTo>
                    <a:cubicBezTo>
                      <a:pt x="125" y="703"/>
                      <a:pt x="162" y="717"/>
                      <a:pt x="200" y="717"/>
                    </a:cubicBezTo>
                    <a:cubicBezTo>
                      <a:pt x="295" y="717"/>
                      <a:pt x="398" y="631"/>
                      <a:pt x="367" y="536"/>
                    </a:cubicBezTo>
                    <a:cubicBezTo>
                      <a:pt x="342" y="457"/>
                      <a:pt x="293" y="444"/>
                      <a:pt x="264" y="444"/>
                    </a:cubicBezTo>
                    <a:cubicBezTo>
                      <a:pt x="251" y="444"/>
                      <a:pt x="242" y="447"/>
                      <a:pt x="242" y="447"/>
                    </a:cubicBezTo>
                    <a:cubicBezTo>
                      <a:pt x="215" y="358"/>
                      <a:pt x="117" y="1"/>
                      <a:pt x="11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5" name="Google Shape;1525;p32"/>
              <p:cNvSpPr/>
              <p:nvPr/>
            </p:nvSpPr>
            <p:spPr>
              <a:xfrm>
                <a:off x="6208776" y="2333232"/>
                <a:ext cx="48917" cy="87258"/>
              </a:xfrm>
              <a:custGeom>
                <a:avLst/>
                <a:gdLst/>
                <a:ahLst/>
                <a:cxnLst/>
                <a:rect l="l" t="t" r="r" b="b"/>
                <a:pathLst>
                  <a:path w="407" h="726" extrusionOk="0">
                    <a:moveTo>
                      <a:pt x="199" y="0"/>
                    </a:moveTo>
                    <a:cubicBezTo>
                      <a:pt x="104" y="0"/>
                      <a:pt x="0" y="86"/>
                      <a:pt x="32" y="181"/>
                    </a:cubicBezTo>
                    <a:cubicBezTo>
                      <a:pt x="64" y="272"/>
                      <a:pt x="115" y="278"/>
                      <a:pt x="141" y="278"/>
                    </a:cubicBezTo>
                    <a:cubicBezTo>
                      <a:pt x="145" y="278"/>
                      <a:pt x="149" y="278"/>
                      <a:pt x="152" y="278"/>
                    </a:cubicBezTo>
                    <a:cubicBezTo>
                      <a:pt x="155" y="278"/>
                      <a:pt x="157" y="278"/>
                      <a:pt x="157" y="280"/>
                    </a:cubicBezTo>
                    <a:cubicBezTo>
                      <a:pt x="193" y="369"/>
                      <a:pt x="282" y="726"/>
                      <a:pt x="282" y="726"/>
                    </a:cubicBezTo>
                    <a:lnTo>
                      <a:pt x="407" y="690"/>
                    </a:lnTo>
                    <a:cubicBezTo>
                      <a:pt x="407" y="690"/>
                      <a:pt x="282" y="306"/>
                      <a:pt x="273" y="262"/>
                    </a:cubicBezTo>
                    <a:cubicBezTo>
                      <a:pt x="264" y="244"/>
                      <a:pt x="407" y="190"/>
                      <a:pt x="300" y="48"/>
                    </a:cubicBezTo>
                    <a:cubicBezTo>
                      <a:pt x="274" y="14"/>
                      <a:pt x="237" y="0"/>
                      <a:pt x="19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6" name="Google Shape;1526;p32"/>
              <p:cNvSpPr/>
              <p:nvPr/>
            </p:nvSpPr>
            <p:spPr>
              <a:xfrm>
                <a:off x="6186901" y="2395971"/>
                <a:ext cx="194107" cy="182929"/>
              </a:xfrm>
              <a:custGeom>
                <a:avLst/>
                <a:gdLst/>
                <a:ahLst/>
                <a:cxnLst/>
                <a:rect l="l" t="t" r="r" b="b"/>
                <a:pathLst>
                  <a:path w="1615" h="1522" extrusionOk="0">
                    <a:moveTo>
                      <a:pt x="816" y="0"/>
                    </a:moveTo>
                    <a:cubicBezTo>
                      <a:pt x="753" y="0"/>
                      <a:pt x="689" y="8"/>
                      <a:pt x="625" y="25"/>
                    </a:cubicBezTo>
                    <a:cubicBezTo>
                      <a:pt x="473" y="61"/>
                      <a:pt x="339" y="141"/>
                      <a:pt x="241" y="248"/>
                    </a:cubicBezTo>
                    <a:cubicBezTo>
                      <a:pt x="80" y="427"/>
                      <a:pt x="0" y="685"/>
                      <a:pt x="63" y="944"/>
                    </a:cubicBezTo>
                    <a:cubicBezTo>
                      <a:pt x="153" y="1290"/>
                      <a:pt x="459" y="1522"/>
                      <a:pt x="799" y="1522"/>
                    </a:cubicBezTo>
                    <a:cubicBezTo>
                      <a:pt x="862" y="1522"/>
                      <a:pt x="926" y="1514"/>
                      <a:pt x="990" y="1497"/>
                    </a:cubicBezTo>
                    <a:cubicBezTo>
                      <a:pt x="1133" y="1462"/>
                      <a:pt x="1258" y="1390"/>
                      <a:pt x="1356" y="1292"/>
                    </a:cubicBezTo>
                    <a:cubicBezTo>
                      <a:pt x="1535" y="1105"/>
                      <a:pt x="1615" y="846"/>
                      <a:pt x="1543" y="578"/>
                    </a:cubicBezTo>
                    <a:cubicBezTo>
                      <a:pt x="1461" y="232"/>
                      <a:pt x="1156" y="0"/>
                      <a:pt x="81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7" name="Google Shape;1527;p32"/>
              <p:cNvSpPr/>
              <p:nvPr/>
            </p:nvSpPr>
            <p:spPr>
              <a:xfrm>
                <a:off x="6186901" y="2425778"/>
                <a:ext cx="163098" cy="153122"/>
              </a:xfrm>
              <a:custGeom>
                <a:avLst/>
                <a:gdLst/>
                <a:ahLst/>
                <a:cxnLst/>
                <a:rect l="l" t="t" r="r" b="b"/>
                <a:pathLst>
                  <a:path w="1357" h="1274" extrusionOk="0">
                    <a:moveTo>
                      <a:pt x="241" y="0"/>
                    </a:moveTo>
                    <a:lnTo>
                      <a:pt x="241" y="0"/>
                    </a:lnTo>
                    <a:cubicBezTo>
                      <a:pt x="80" y="179"/>
                      <a:pt x="0" y="437"/>
                      <a:pt x="63" y="696"/>
                    </a:cubicBezTo>
                    <a:cubicBezTo>
                      <a:pt x="153" y="1042"/>
                      <a:pt x="459" y="1274"/>
                      <a:pt x="799" y="1274"/>
                    </a:cubicBezTo>
                    <a:cubicBezTo>
                      <a:pt x="862" y="1274"/>
                      <a:pt x="926" y="1266"/>
                      <a:pt x="990" y="1249"/>
                    </a:cubicBezTo>
                    <a:cubicBezTo>
                      <a:pt x="1133" y="1214"/>
                      <a:pt x="1258" y="1142"/>
                      <a:pt x="1356" y="1044"/>
                    </a:cubicBezTo>
                    <a:lnTo>
                      <a:pt x="1356" y="1044"/>
                    </a:lnTo>
                    <a:cubicBezTo>
                      <a:pt x="1261" y="1070"/>
                      <a:pt x="1160" y="1088"/>
                      <a:pt x="1058" y="1088"/>
                    </a:cubicBezTo>
                    <a:cubicBezTo>
                      <a:pt x="883" y="1088"/>
                      <a:pt x="705" y="1036"/>
                      <a:pt x="553" y="883"/>
                    </a:cubicBezTo>
                    <a:cubicBezTo>
                      <a:pt x="259" y="589"/>
                      <a:pt x="223" y="241"/>
                      <a:pt x="241" y="0"/>
                    </a:cubicBezTo>
                    <a:close/>
                  </a:path>
                </a:pathLst>
              </a:custGeom>
              <a:solidFill>
                <a:srgbClr val="4D2392">
                  <a:alpha val="520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330" name="Google Shape;1528;p32"/>
            <p:cNvGrpSpPr/>
            <p:nvPr/>
          </p:nvGrpSpPr>
          <p:grpSpPr>
            <a:xfrm>
              <a:off x="6383408" y="2402120"/>
              <a:ext cx="356709" cy="339268"/>
              <a:chOff x="6111062" y="2333232"/>
              <a:chExt cx="336772" cy="320306"/>
            </a:xfrm>
          </p:grpSpPr>
          <p:sp>
            <p:nvSpPr>
              <p:cNvPr id="344" name="Google Shape;1529;p32"/>
              <p:cNvSpPr/>
              <p:nvPr/>
            </p:nvSpPr>
            <p:spPr>
              <a:xfrm>
                <a:off x="6135580" y="2381068"/>
                <a:ext cx="85695" cy="66225"/>
              </a:xfrm>
              <a:custGeom>
                <a:avLst/>
                <a:gdLst/>
                <a:ahLst/>
                <a:cxnLst/>
                <a:rect l="l" t="t" r="r" b="b"/>
                <a:pathLst>
                  <a:path w="713" h="551" extrusionOk="0">
                    <a:moveTo>
                      <a:pt x="206" y="1"/>
                    </a:moveTo>
                    <a:cubicBezTo>
                      <a:pt x="88" y="1"/>
                      <a:pt x="0" y="201"/>
                      <a:pt x="106" y="274"/>
                    </a:cubicBezTo>
                    <a:cubicBezTo>
                      <a:pt x="139" y="296"/>
                      <a:pt x="168" y="304"/>
                      <a:pt x="191" y="304"/>
                    </a:cubicBezTo>
                    <a:cubicBezTo>
                      <a:pt x="237" y="304"/>
                      <a:pt x="262" y="273"/>
                      <a:pt x="266" y="273"/>
                    </a:cubicBezTo>
                    <a:cubicBezTo>
                      <a:pt x="266" y="273"/>
                      <a:pt x="267" y="274"/>
                      <a:pt x="267" y="274"/>
                    </a:cubicBezTo>
                    <a:cubicBezTo>
                      <a:pt x="347" y="328"/>
                      <a:pt x="632" y="551"/>
                      <a:pt x="632" y="551"/>
                    </a:cubicBezTo>
                    <a:lnTo>
                      <a:pt x="713" y="453"/>
                    </a:lnTo>
                    <a:cubicBezTo>
                      <a:pt x="713" y="453"/>
                      <a:pt x="391" y="221"/>
                      <a:pt x="347" y="185"/>
                    </a:cubicBezTo>
                    <a:cubicBezTo>
                      <a:pt x="329" y="176"/>
                      <a:pt x="409" y="51"/>
                      <a:pt x="240" y="6"/>
                    </a:cubicBezTo>
                    <a:cubicBezTo>
                      <a:pt x="228" y="3"/>
                      <a:pt x="217" y="1"/>
                      <a:pt x="20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5" name="Google Shape;1530;p32"/>
              <p:cNvSpPr/>
              <p:nvPr/>
            </p:nvSpPr>
            <p:spPr>
              <a:xfrm>
                <a:off x="6111062" y="2469528"/>
                <a:ext cx="94109" cy="37860"/>
              </a:xfrm>
              <a:custGeom>
                <a:avLst/>
                <a:gdLst/>
                <a:ahLst/>
                <a:cxnLst/>
                <a:rect l="l" t="t" r="r" b="b"/>
                <a:pathLst>
                  <a:path w="783" h="315" extrusionOk="0">
                    <a:moveTo>
                      <a:pt x="209" y="1"/>
                    </a:moveTo>
                    <a:cubicBezTo>
                      <a:pt x="188" y="1"/>
                      <a:pt x="162" y="6"/>
                      <a:pt x="132" y="20"/>
                    </a:cubicBezTo>
                    <a:cubicBezTo>
                      <a:pt x="0" y="72"/>
                      <a:pt x="49" y="314"/>
                      <a:pt x="187" y="314"/>
                    </a:cubicBezTo>
                    <a:cubicBezTo>
                      <a:pt x="189" y="314"/>
                      <a:pt x="191" y="314"/>
                      <a:pt x="194" y="314"/>
                    </a:cubicBezTo>
                    <a:cubicBezTo>
                      <a:pt x="319" y="305"/>
                      <a:pt x="310" y="216"/>
                      <a:pt x="319" y="216"/>
                    </a:cubicBezTo>
                    <a:cubicBezTo>
                      <a:pt x="408" y="207"/>
                      <a:pt x="774" y="207"/>
                      <a:pt x="774" y="207"/>
                    </a:cubicBezTo>
                    <a:lnTo>
                      <a:pt x="783" y="82"/>
                    </a:lnTo>
                    <a:lnTo>
                      <a:pt x="783" y="82"/>
                    </a:lnTo>
                    <a:cubicBezTo>
                      <a:pt x="783" y="82"/>
                      <a:pt x="381" y="100"/>
                      <a:pt x="328" y="100"/>
                    </a:cubicBezTo>
                    <a:cubicBezTo>
                      <a:pt x="313" y="100"/>
                      <a:pt x="299" y="1"/>
                      <a:pt x="20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6" name="Google Shape;1531;p32"/>
              <p:cNvSpPr/>
              <p:nvPr/>
            </p:nvSpPr>
            <p:spPr>
              <a:xfrm>
                <a:off x="6139306" y="2529743"/>
                <a:ext cx="85215" cy="62980"/>
              </a:xfrm>
              <a:custGeom>
                <a:avLst/>
                <a:gdLst/>
                <a:ahLst/>
                <a:cxnLst/>
                <a:rect l="l" t="t" r="r" b="b"/>
                <a:pathLst>
                  <a:path w="709" h="524" extrusionOk="0">
                    <a:moveTo>
                      <a:pt x="646" y="1"/>
                    </a:moveTo>
                    <a:cubicBezTo>
                      <a:pt x="646" y="1"/>
                      <a:pt x="316" y="224"/>
                      <a:pt x="271" y="259"/>
                    </a:cubicBezTo>
                    <a:cubicBezTo>
                      <a:pt x="271" y="260"/>
                      <a:pt x="270" y="260"/>
                      <a:pt x="270" y="260"/>
                    </a:cubicBezTo>
                    <a:cubicBezTo>
                      <a:pt x="261" y="260"/>
                      <a:pt x="221" y="217"/>
                      <a:pt x="170" y="217"/>
                    </a:cubicBezTo>
                    <a:cubicBezTo>
                      <a:pt x="138" y="217"/>
                      <a:pt x="102" y="233"/>
                      <a:pt x="66" y="286"/>
                    </a:cubicBezTo>
                    <a:cubicBezTo>
                      <a:pt x="0" y="381"/>
                      <a:pt x="102" y="523"/>
                      <a:pt x="204" y="523"/>
                    </a:cubicBezTo>
                    <a:cubicBezTo>
                      <a:pt x="227" y="523"/>
                      <a:pt x="250" y="516"/>
                      <a:pt x="271" y="500"/>
                    </a:cubicBezTo>
                    <a:cubicBezTo>
                      <a:pt x="378" y="429"/>
                      <a:pt x="316" y="357"/>
                      <a:pt x="325" y="357"/>
                    </a:cubicBezTo>
                    <a:cubicBezTo>
                      <a:pt x="405" y="304"/>
                      <a:pt x="708" y="108"/>
                      <a:pt x="708" y="108"/>
                    </a:cubicBezTo>
                    <a:lnTo>
                      <a:pt x="646"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7" name="Google Shape;1532;p32"/>
              <p:cNvSpPr/>
              <p:nvPr/>
            </p:nvSpPr>
            <p:spPr>
              <a:xfrm>
                <a:off x="6217910" y="2558709"/>
                <a:ext cx="50600" cy="85455"/>
              </a:xfrm>
              <a:custGeom>
                <a:avLst/>
                <a:gdLst/>
                <a:ahLst/>
                <a:cxnLst/>
                <a:rect l="l" t="t" r="r" b="b"/>
                <a:pathLst>
                  <a:path w="421" h="711" extrusionOk="0">
                    <a:moveTo>
                      <a:pt x="304" y="0"/>
                    </a:moveTo>
                    <a:cubicBezTo>
                      <a:pt x="304" y="0"/>
                      <a:pt x="170" y="375"/>
                      <a:pt x="144" y="429"/>
                    </a:cubicBezTo>
                    <a:cubicBezTo>
                      <a:pt x="144" y="446"/>
                      <a:pt x="1" y="402"/>
                      <a:pt x="1" y="571"/>
                    </a:cubicBezTo>
                    <a:cubicBezTo>
                      <a:pt x="1" y="657"/>
                      <a:pt x="88" y="711"/>
                      <a:pt x="167" y="711"/>
                    </a:cubicBezTo>
                    <a:cubicBezTo>
                      <a:pt x="220" y="711"/>
                      <a:pt x="269" y="687"/>
                      <a:pt x="286" y="634"/>
                    </a:cubicBezTo>
                    <a:cubicBezTo>
                      <a:pt x="331" y="509"/>
                      <a:pt x="242" y="482"/>
                      <a:pt x="251" y="482"/>
                    </a:cubicBezTo>
                    <a:cubicBezTo>
                      <a:pt x="277" y="393"/>
                      <a:pt x="420" y="45"/>
                      <a:pt x="420" y="45"/>
                    </a:cubicBezTo>
                    <a:lnTo>
                      <a:pt x="304"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8" name="Google Shape;1533;p32"/>
              <p:cNvSpPr/>
              <p:nvPr/>
            </p:nvSpPr>
            <p:spPr>
              <a:xfrm>
                <a:off x="6345552" y="2529743"/>
                <a:ext cx="89421" cy="58292"/>
              </a:xfrm>
              <a:custGeom>
                <a:avLst/>
                <a:gdLst/>
                <a:ahLst/>
                <a:cxnLst/>
                <a:rect l="l" t="t" r="r" b="b"/>
                <a:pathLst>
                  <a:path w="744" h="485" extrusionOk="0">
                    <a:moveTo>
                      <a:pt x="63" y="1"/>
                    </a:moveTo>
                    <a:lnTo>
                      <a:pt x="0" y="108"/>
                    </a:lnTo>
                    <a:cubicBezTo>
                      <a:pt x="0" y="108"/>
                      <a:pt x="348" y="295"/>
                      <a:pt x="402" y="322"/>
                    </a:cubicBezTo>
                    <a:cubicBezTo>
                      <a:pt x="420" y="331"/>
                      <a:pt x="357" y="464"/>
                      <a:pt x="527" y="482"/>
                    </a:cubicBezTo>
                    <a:cubicBezTo>
                      <a:pt x="534" y="484"/>
                      <a:pt x="542" y="484"/>
                      <a:pt x="549" y="484"/>
                    </a:cubicBezTo>
                    <a:cubicBezTo>
                      <a:pt x="677" y="484"/>
                      <a:pt x="743" y="265"/>
                      <a:pt x="625" y="206"/>
                    </a:cubicBezTo>
                    <a:cubicBezTo>
                      <a:pt x="592" y="189"/>
                      <a:pt x="566" y="183"/>
                      <a:pt x="545" y="183"/>
                    </a:cubicBezTo>
                    <a:cubicBezTo>
                      <a:pt x="491" y="183"/>
                      <a:pt x="473" y="224"/>
                      <a:pt x="466" y="224"/>
                    </a:cubicBezTo>
                    <a:cubicBezTo>
                      <a:pt x="465" y="224"/>
                      <a:pt x="465" y="224"/>
                      <a:pt x="464" y="224"/>
                    </a:cubicBezTo>
                    <a:cubicBezTo>
                      <a:pt x="375" y="179"/>
                      <a:pt x="63" y="1"/>
                      <a:pt x="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9" name="Google Shape;1534;p32"/>
              <p:cNvSpPr/>
              <p:nvPr/>
            </p:nvSpPr>
            <p:spPr>
              <a:xfrm>
                <a:off x="6353004" y="2459792"/>
                <a:ext cx="94830" cy="37139"/>
              </a:xfrm>
              <a:custGeom>
                <a:avLst/>
                <a:gdLst/>
                <a:ahLst/>
                <a:cxnLst/>
                <a:rect l="l" t="t" r="r" b="b"/>
                <a:pathLst>
                  <a:path w="789" h="309" extrusionOk="0">
                    <a:moveTo>
                      <a:pt x="593" y="1"/>
                    </a:moveTo>
                    <a:cubicBezTo>
                      <a:pt x="586" y="1"/>
                      <a:pt x="579" y="1"/>
                      <a:pt x="572" y="3"/>
                    </a:cubicBezTo>
                    <a:cubicBezTo>
                      <a:pt x="447" y="29"/>
                      <a:pt x="465" y="110"/>
                      <a:pt x="456" y="119"/>
                    </a:cubicBezTo>
                    <a:cubicBezTo>
                      <a:pt x="367" y="128"/>
                      <a:pt x="1" y="181"/>
                      <a:pt x="1" y="181"/>
                    </a:cubicBezTo>
                    <a:lnTo>
                      <a:pt x="19" y="306"/>
                    </a:lnTo>
                    <a:cubicBezTo>
                      <a:pt x="19" y="306"/>
                      <a:pt x="411" y="235"/>
                      <a:pt x="465" y="226"/>
                    </a:cubicBezTo>
                    <a:cubicBezTo>
                      <a:pt x="478" y="226"/>
                      <a:pt x="502" y="309"/>
                      <a:pt x="580" y="309"/>
                    </a:cubicBezTo>
                    <a:cubicBezTo>
                      <a:pt x="604" y="309"/>
                      <a:pt x="634" y="301"/>
                      <a:pt x="670" y="279"/>
                    </a:cubicBezTo>
                    <a:cubicBezTo>
                      <a:pt x="788" y="212"/>
                      <a:pt x="715" y="1"/>
                      <a:pt x="5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0" name="Google Shape;1535;p32"/>
              <p:cNvSpPr/>
              <p:nvPr/>
            </p:nvSpPr>
            <p:spPr>
              <a:xfrm>
                <a:off x="6326202" y="2379145"/>
                <a:ext cx="80768" cy="69229"/>
              </a:xfrm>
              <a:custGeom>
                <a:avLst/>
                <a:gdLst/>
                <a:ahLst/>
                <a:cxnLst/>
                <a:rect l="l" t="t" r="r" b="b"/>
                <a:pathLst>
                  <a:path w="672" h="576" extrusionOk="0">
                    <a:moveTo>
                      <a:pt x="462" y="0"/>
                    </a:moveTo>
                    <a:cubicBezTo>
                      <a:pt x="434" y="0"/>
                      <a:pt x="406" y="10"/>
                      <a:pt x="384" y="31"/>
                    </a:cubicBezTo>
                    <a:cubicBezTo>
                      <a:pt x="295" y="121"/>
                      <a:pt x="358" y="183"/>
                      <a:pt x="349" y="183"/>
                    </a:cubicBezTo>
                    <a:cubicBezTo>
                      <a:pt x="286" y="246"/>
                      <a:pt x="1" y="486"/>
                      <a:pt x="1" y="486"/>
                    </a:cubicBezTo>
                    <a:lnTo>
                      <a:pt x="81" y="576"/>
                    </a:lnTo>
                    <a:cubicBezTo>
                      <a:pt x="81" y="576"/>
                      <a:pt x="376" y="308"/>
                      <a:pt x="420" y="272"/>
                    </a:cubicBezTo>
                    <a:cubicBezTo>
                      <a:pt x="421" y="272"/>
                      <a:pt x="421" y="272"/>
                      <a:pt x="422" y="272"/>
                    </a:cubicBezTo>
                    <a:cubicBezTo>
                      <a:pt x="431" y="272"/>
                      <a:pt x="466" y="297"/>
                      <a:pt x="508" y="297"/>
                    </a:cubicBezTo>
                    <a:cubicBezTo>
                      <a:pt x="542" y="297"/>
                      <a:pt x="582" y="280"/>
                      <a:pt x="616" y="219"/>
                    </a:cubicBezTo>
                    <a:cubicBezTo>
                      <a:pt x="672" y="115"/>
                      <a:pt x="560" y="0"/>
                      <a:pt x="4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1" name="Google Shape;1536;p32"/>
              <p:cNvSpPr/>
              <p:nvPr/>
            </p:nvSpPr>
            <p:spPr>
              <a:xfrm>
                <a:off x="6281251" y="2338160"/>
                <a:ext cx="43990" cy="86657"/>
              </a:xfrm>
              <a:custGeom>
                <a:avLst/>
                <a:gdLst/>
                <a:ahLst/>
                <a:cxnLst/>
                <a:rect l="l" t="t" r="r" b="b"/>
                <a:pathLst>
                  <a:path w="366" h="721" extrusionOk="0">
                    <a:moveTo>
                      <a:pt x="181" y="1"/>
                    </a:moveTo>
                    <a:cubicBezTo>
                      <a:pt x="114" y="1"/>
                      <a:pt x="49" y="32"/>
                      <a:pt x="36" y="96"/>
                    </a:cubicBezTo>
                    <a:cubicBezTo>
                      <a:pt x="18" y="230"/>
                      <a:pt x="107" y="239"/>
                      <a:pt x="107" y="248"/>
                    </a:cubicBezTo>
                    <a:cubicBezTo>
                      <a:pt x="89" y="337"/>
                      <a:pt x="0" y="694"/>
                      <a:pt x="0" y="694"/>
                    </a:cubicBezTo>
                    <a:lnTo>
                      <a:pt x="116" y="720"/>
                    </a:lnTo>
                    <a:cubicBezTo>
                      <a:pt x="116" y="720"/>
                      <a:pt x="196" y="337"/>
                      <a:pt x="205" y="283"/>
                    </a:cubicBezTo>
                    <a:cubicBezTo>
                      <a:pt x="214" y="265"/>
                      <a:pt x="366" y="283"/>
                      <a:pt x="339" y="114"/>
                    </a:cubicBezTo>
                    <a:cubicBezTo>
                      <a:pt x="330" y="39"/>
                      <a:pt x="254" y="1"/>
                      <a:pt x="18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2" name="Google Shape;1537;p32"/>
              <p:cNvSpPr/>
              <p:nvPr/>
            </p:nvSpPr>
            <p:spPr>
              <a:xfrm>
                <a:off x="6311178" y="2567242"/>
                <a:ext cx="47956" cy="86296"/>
              </a:xfrm>
              <a:custGeom>
                <a:avLst/>
                <a:gdLst/>
                <a:ahLst/>
                <a:cxnLst/>
                <a:rect l="l" t="t" r="r" b="b"/>
                <a:pathLst>
                  <a:path w="399" h="718" extrusionOk="0">
                    <a:moveTo>
                      <a:pt x="117" y="1"/>
                    </a:moveTo>
                    <a:lnTo>
                      <a:pt x="1" y="28"/>
                    </a:lnTo>
                    <a:cubicBezTo>
                      <a:pt x="1" y="28"/>
                      <a:pt x="117" y="411"/>
                      <a:pt x="135" y="465"/>
                    </a:cubicBezTo>
                    <a:cubicBezTo>
                      <a:pt x="135" y="483"/>
                      <a:pt x="1" y="536"/>
                      <a:pt x="99" y="670"/>
                    </a:cubicBezTo>
                    <a:cubicBezTo>
                      <a:pt x="125" y="703"/>
                      <a:pt x="162" y="717"/>
                      <a:pt x="200" y="717"/>
                    </a:cubicBezTo>
                    <a:cubicBezTo>
                      <a:pt x="295" y="717"/>
                      <a:pt x="398" y="631"/>
                      <a:pt x="367" y="536"/>
                    </a:cubicBezTo>
                    <a:cubicBezTo>
                      <a:pt x="342" y="457"/>
                      <a:pt x="293" y="444"/>
                      <a:pt x="264" y="444"/>
                    </a:cubicBezTo>
                    <a:cubicBezTo>
                      <a:pt x="251" y="444"/>
                      <a:pt x="242" y="447"/>
                      <a:pt x="242" y="447"/>
                    </a:cubicBezTo>
                    <a:cubicBezTo>
                      <a:pt x="215" y="358"/>
                      <a:pt x="117" y="1"/>
                      <a:pt x="11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3" name="Google Shape;1538;p32"/>
              <p:cNvSpPr/>
              <p:nvPr/>
            </p:nvSpPr>
            <p:spPr>
              <a:xfrm>
                <a:off x="6208776" y="2333232"/>
                <a:ext cx="48917" cy="87258"/>
              </a:xfrm>
              <a:custGeom>
                <a:avLst/>
                <a:gdLst/>
                <a:ahLst/>
                <a:cxnLst/>
                <a:rect l="l" t="t" r="r" b="b"/>
                <a:pathLst>
                  <a:path w="407" h="726" extrusionOk="0">
                    <a:moveTo>
                      <a:pt x="199" y="0"/>
                    </a:moveTo>
                    <a:cubicBezTo>
                      <a:pt x="104" y="0"/>
                      <a:pt x="0" y="86"/>
                      <a:pt x="32" y="181"/>
                    </a:cubicBezTo>
                    <a:cubicBezTo>
                      <a:pt x="64" y="272"/>
                      <a:pt x="115" y="278"/>
                      <a:pt x="141" y="278"/>
                    </a:cubicBezTo>
                    <a:cubicBezTo>
                      <a:pt x="145" y="278"/>
                      <a:pt x="149" y="278"/>
                      <a:pt x="152" y="278"/>
                    </a:cubicBezTo>
                    <a:cubicBezTo>
                      <a:pt x="155" y="278"/>
                      <a:pt x="157" y="278"/>
                      <a:pt x="157" y="280"/>
                    </a:cubicBezTo>
                    <a:cubicBezTo>
                      <a:pt x="193" y="369"/>
                      <a:pt x="282" y="726"/>
                      <a:pt x="282" y="726"/>
                    </a:cubicBezTo>
                    <a:lnTo>
                      <a:pt x="407" y="690"/>
                    </a:lnTo>
                    <a:cubicBezTo>
                      <a:pt x="407" y="690"/>
                      <a:pt x="282" y="306"/>
                      <a:pt x="273" y="262"/>
                    </a:cubicBezTo>
                    <a:cubicBezTo>
                      <a:pt x="264" y="244"/>
                      <a:pt x="407" y="190"/>
                      <a:pt x="300" y="48"/>
                    </a:cubicBezTo>
                    <a:cubicBezTo>
                      <a:pt x="274" y="14"/>
                      <a:pt x="237" y="0"/>
                      <a:pt x="19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4" name="Google Shape;1539;p32"/>
              <p:cNvSpPr/>
              <p:nvPr/>
            </p:nvSpPr>
            <p:spPr>
              <a:xfrm>
                <a:off x="6186901" y="2395971"/>
                <a:ext cx="194107" cy="182929"/>
              </a:xfrm>
              <a:custGeom>
                <a:avLst/>
                <a:gdLst/>
                <a:ahLst/>
                <a:cxnLst/>
                <a:rect l="l" t="t" r="r" b="b"/>
                <a:pathLst>
                  <a:path w="1615" h="1522" extrusionOk="0">
                    <a:moveTo>
                      <a:pt x="816" y="0"/>
                    </a:moveTo>
                    <a:cubicBezTo>
                      <a:pt x="753" y="0"/>
                      <a:pt x="689" y="8"/>
                      <a:pt x="625" y="25"/>
                    </a:cubicBezTo>
                    <a:cubicBezTo>
                      <a:pt x="473" y="61"/>
                      <a:pt x="339" y="141"/>
                      <a:pt x="241" y="248"/>
                    </a:cubicBezTo>
                    <a:cubicBezTo>
                      <a:pt x="80" y="427"/>
                      <a:pt x="0" y="685"/>
                      <a:pt x="63" y="944"/>
                    </a:cubicBezTo>
                    <a:cubicBezTo>
                      <a:pt x="153" y="1290"/>
                      <a:pt x="459" y="1522"/>
                      <a:pt x="799" y="1522"/>
                    </a:cubicBezTo>
                    <a:cubicBezTo>
                      <a:pt x="862" y="1522"/>
                      <a:pt x="926" y="1514"/>
                      <a:pt x="990" y="1497"/>
                    </a:cubicBezTo>
                    <a:cubicBezTo>
                      <a:pt x="1133" y="1462"/>
                      <a:pt x="1258" y="1390"/>
                      <a:pt x="1356" y="1292"/>
                    </a:cubicBezTo>
                    <a:cubicBezTo>
                      <a:pt x="1535" y="1105"/>
                      <a:pt x="1615" y="846"/>
                      <a:pt x="1543" y="578"/>
                    </a:cubicBezTo>
                    <a:cubicBezTo>
                      <a:pt x="1461" y="232"/>
                      <a:pt x="1156" y="0"/>
                      <a:pt x="81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5" name="Google Shape;1540;p32"/>
              <p:cNvSpPr/>
              <p:nvPr/>
            </p:nvSpPr>
            <p:spPr>
              <a:xfrm>
                <a:off x="6186901" y="2425778"/>
                <a:ext cx="163098" cy="153122"/>
              </a:xfrm>
              <a:custGeom>
                <a:avLst/>
                <a:gdLst/>
                <a:ahLst/>
                <a:cxnLst/>
                <a:rect l="l" t="t" r="r" b="b"/>
                <a:pathLst>
                  <a:path w="1357" h="1274" extrusionOk="0">
                    <a:moveTo>
                      <a:pt x="241" y="0"/>
                    </a:moveTo>
                    <a:lnTo>
                      <a:pt x="241" y="0"/>
                    </a:lnTo>
                    <a:cubicBezTo>
                      <a:pt x="80" y="179"/>
                      <a:pt x="0" y="437"/>
                      <a:pt x="63" y="696"/>
                    </a:cubicBezTo>
                    <a:cubicBezTo>
                      <a:pt x="153" y="1042"/>
                      <a:pt x="459" y="1274"/>
                      <a:pt x="799" y="1274"/>
                    </a:cubicBezTo>
                    <a:cubicBezTo>
                      <a:pt x="862" y="1274"/>
                      <a:pt x="926" y="1266"/>
                      <a:pt x="990" y="1249"/>
                    </a:cubicBezTo>
                    <a:cubicBezTo>
                      <a:pt x="1133" y="1214"/>
                      <a:pt x="1258" y="1142"/>
                      <a:pt x="1356" y="1044"/>
                    </a:cubicBezTo>
                    <a:lnTo>
                      <a:pt x="1356" y="1044"/>
                    </a:lnTo>
                    <a:cubicBezTo>
                      <a:pt x="1261" y="1070"/>
                      <a:pt x="1160" y="1088"/>
                      <a:pt x="1058" y="1088"/>
                    </a:cubicBezTo>
                    <a:cubicBezTo>
                      <a:pt x="883" y="1088"/>
                      <a:pt x="705" y="1036"/>
                      <a:pt x="553" y="883"/>
                    </a:cubicBezTo>
                    <a:cubicBezTo>
                      <a:pt x="259" y="589"/>
                      <a:pt x="223" y="241"/>
                      <a:pt x="241" y="0"/>
                    </a:cubicBezTo>
                    <a:close/>
                  </a:path>
                </a:pathLst>
              </a:custGeom>
              <a:solidFill>
                <a:srgbClr val="4D2392">
                  <a:alpha val="520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331" name="Google Shape;1541;p32"/>
            <p:cNvGrpSpPr/>
            <p:nvPr/>
          </p:nvGrpSpPr>
          <p:grpSpPr>
            <a:xfrm>
              <a:off x="4214758" y="320282"/>
              <a:ext cx="356709" cy="339268"/>
              <a:chOff x="6111062" y="2333232"/>
              <a:chExt cx="336772" cy="320306"/>
            </a:xfrm>
          </p:grpSpPr>
          <p:sp>
            <p:nvSpPr>
              <p:cNvPr id="332" name="Google Shape;1542;p32"/>
              <p:cNvSpPr/>
              <p:nvPr/>
            </p:nvSpPr>
            <p:spPr>
              <a:xfrm>
                <a:off x="6135580" y="2381068"/>
                <a:ext cx="85695" cy="66225"/>
              </a:xfrm>
              <a:custGeom>
                <a:avLst/>
                <a:gdLst/>
                <a:ahLst/>
                <a:cxnLst/>
                <a:rect l="l" t="t" r="r" b="b"/>
                <a:pathLst>
                  <a:path w="713" h="551" extrusionOk="0">
                    <a:moveTo>
                      <a:pt x="206" y="1"/>
                    </a:moveTo>
                    <a:cubicBezTo>
                      <a:pt x="88" y="1"/>
                      <a:pt x="0" y="201"/>
                      <a:pt x="106" y="274"/>
                    </a:cubicBezTo>
                    <a:cubicBezTo>
                      <a:pt x="139" y="296"/>
                      <a:pt x="168" y="304"/>
                      <a:pt x="191" y="304"/>
                    </a:cubicBezTo>
                    <a:cubicBezTo>
                      <a:pt x="237" y="304"/>
                      <a:pt x="262" y="273"/>
                      <a:pt x="266" y="273"/>
                    </a:cubicBezTo>
                    <a:cubicBezTo>
                      <a:pt x="266" y="273"/>
                      <a:pt x="267" y="274"/>
                      <a:pt x="267" y="274"/>
                    </a:cubicBezTo>
                    <a:cubicBezTo>
                      <a:pt x="347" y="328"/>
                      <a:pt x="632" y="551"/>
                      <a:pt x="632" y="551"/>
                    </a:cubicBezTo>
                    <a:lnTo>
                      <a:pt x="713" y="453"/>
                    </a:lnTo>
                    <a:cubicBezTo>
                      <a:pt x="713" y="453"/>
                      <a:pt x="391" y="221"/>
                      <a:pt x="347" y="185"/>
                    </a:cubicBezTo>
                    <a:cubicBezTo>
                      <a:pt x="329" y="176"/>
                      <a:pt x="409" y="51"/>
                      <a:pt x="240" y="6"/>
                    </a:cubicBezTo>
                    <a:cubicBezTo>
                      <a:pt x="228" y="3"/>
                      <a:pt x="217" y="1"/>
                      <a:pt x="20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3" name="Google Shape;1543;p32"/>
              <p:cNvSpPr/>
              <p:nvPr/>
            </p:nvSpPr>
            <p:spPr>
              <a:xfrm>
                <a:off x="6111062" y="2469528"/>
                <a:ext cx="94109" cy="37860"/>
              </a:xfrm>
              <a:custGeom>
                <a:avLst/>
                <a:gdLst/>
                <a:ahLst/>
                <a:cxnLst/>
                <a:rect l="l" t="t" r="r" b="b"/>
                <a:pathLst>
                  <a:path w="783" h="315" extrusionOk="0">
                    <a:moveTo>
                      <a:pt x="209" y="1"/>
                    </a:moveTo>
                    <a:cubicBezTo>
                      <a:pt x="188" y="1"/>
                      <a:pt x="162" y="6"/>
                      <a:pt x="132" y="20"/>
                    </a:cubicBezTo>
                    <a:cubicBezTo>
                      <a:pt x="0" y="72"/>
                      <a:pt x="49" y="314"/>
                      <a:pt x="187" y="314"/>
                    </a:cubicBezTo>
                    <a:cubicBezTo>
                      <a:pt x="189" y="314"/>
                      <a:pt x="191" y="314"/>
                      <a:pt x="194" y="314"/>
                    </a:cubicBezTo>
                    <a:cubicBezTo>
                      <a:pt x="319" y="305"/>
                      <a:pt x="310" y="216"/>
                      <a:pt x="319" y="216"/>
                    </a:cubicBezTo>
                    <a:cubicBezTo>
                      <a:pt x="408" y="207"/>
                      <a:pt x="774" y="207"/>
                      <a:pt x="774" y="207"/>
                    </a:cubicBezTo>
                    <a:lnTo>
                      <a:pt x="783" y="82"/>
                    </a:lnTo>
                    <a:lnTo>
                      <a:pt x="783" y="82"/>
                    </a:lnTo>
                    <a:cubicBezTo>
                      <a:pt x="783" y="82"/>
                      <a:pt x="381" y="100"/>
                      <a:pt x="328" y="100"/>
                    </a:cubicBezTo>
                    <a:cubicBezTo>
                      <a:pt x="313" y="100"/>
                      <a:pt x="299" y="1"/>
                      <a:pt x="20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4" name="Google Shape;1544;p32"/>
              <p:cNvSpPr/>
              <p:nvPr/>
            </p:nvSpPr>
            <p:spPr>
              <a:xfrm>
                <a:off x="6139306" y="2529743"/>
                <a:ext cx="85215" cy="62980"/>
              </a:xfrm>
              <a:custGeom>
                <a:avLst/>
                <a:gdLst/>
                <a:ahLst/>
                <a:cxnLst/>
                <a:rect l="l" t="t" r="r" b="b"/>
                <a:pathLst>
                  <a:path w="709" h="524" extrusionOk="0">
                    <a:moveTo>
                      <a:pt x="646" y="1"/>
                    </a:moveTo>
                    <a:cubicBezTo>
                      <a:pt x="646" y="1"/>
                      <a:pt x="316" y="224"/>
                      <a:pt x="271" y="259"/>
                    </a:cubicBezTo>
                    <a:cubicBezTo>
                      <a:pt x="271" y="260"/>
                      <a:pt x="270" y="260"/>
                      <a:pt x="270" y="260"/>
                    </a:cubicBezTo>
                    <a:cubicBezTo>
                      <a:pt x="261" y="260"/>
                      <a:pt x="221" y="217"/>
                      <a:pt x="170" y="217"/>
                    </a:cubicBezTo>
                    <a:cubicBezTo>
                      <a:pt x="138" y="217"/>
                      <a:pt x="102" y="233"/>
                      <a:pt x="66" y="286"/>
                    </a:cubicBezTo>
                    <a:cubicBezTo>
                      <a:pt x="0" y="381"/>
                      <a:pt x="102" y="523"/>
                      <a:pt x="204" y="523"/>
                    </a:cubicBezTo>
                    <a:cubicBezTo>
                      <a:pt x="227" y="523"/>
                      <a:pt x="250" y="516"/>
                      <a:pt x="271" y="500"/>
                    </a:cubicBezTo>
                    <a:cubicBezTo>
                      <a:pt x="378" y="429"/>
                      <a:pt x="316" y="357"/>
                      <a:pt x="325" y="357"/>
                    </a:cubicBezTo>
                    <a:cubicBezTo>
                      <a:pt x="405" y="304"/>
                      <a:pt x="708" y="108"/>
                      <a:pt x="708" y="108"/>
                    </a:cubicBezTo>
                    <a:lnTo>
                      <a:pt x="646"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5" name="Google Shape;1545;p32"/>
              <p:cNvSpPr/>
              <p:nvPr/>
            </p:nvSpPr>
            <p:spPr>
              <a:xfrm>
                <a:off x="6217910" y="2558709"/>
                <a:ext cx="50600" cy="85455"/>
              </a:xfrm>
              <a:custGeom>
                <a:avLst/>
                <a:gdLst/>
                <a:ahLst/>
                <a:cxnLst/>
                <a:rect l="l" t="t" r="r" b="b"/>
                <a:pathLst>
                  <a:path w="421" h="711" extrusionOk="0">
                    <a:moveTo>
                      <a:pt x="304" y="0"/>
                    </a:moveTo>
                    <a:cubicBezTo>
                      <a:pt x="304" y="0"/>
                      <a:pt x="170" y="375"/>
                      <a:pt x="144" y="429"/>
                    </a:cubicBezTo>
                    <a:cubicBezTo>
                      <a:pt x="144" y="446"/>
                      <a:pt x="1" y="402"/>
                      <a:pt x="1" y="571"/>
                    </a:cubicBezTo>
                    <a:cubicBezTo>
                      <a:pt x="1" y="657"/>
                      <a:pt x="88" y="711"/>
                      <a:pt x="167" y="711"/>
                    </a:cubicBezTo>
                    <a:cubicBezTo>
                      <a:pt x="220" y="711"/>
                      <a:pt x="269" y="687"/>
                      <a:pt x="286" y="634"/>
                    </a:cubicBezTo>
                    <a:cubicBezTo>
                      <a:pt x="331" y="509"/>
                      <a:pt x="242" y="482"/>
                      <a:pt x="251" y="482"/>
                    </a:cubicBezTo>
                    <a:cubicBezTo>
                      <a:pt x="277" y="393"/>
                      <a:pt x="420" y="45"/>
                      <a:pt x="420" y="45"/>
                    </a:cubicBezTo>
                    <a:lnTo>
                      <a:pt x="304"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6" name="Google Shape;1546;p32"/>
              <p:cNvSpPr/>
              <p:nvPr/>
            </p:nvSpPr>
            <p:spPr>
              <a:xfrm>
                <a:off x="6345552" y="2529743"/>
                <a:ext cx="89421" cy="58292"/>
              </a:xfrm>
              <a:custGeom>
                <a:avLst/>
                <a:gdLst/>
                <a:ahLst/>
                <a:cxnLst/>
                <a:rect l="l" t="t" r="r" b="b"/>
                <a:pathLst>
                  <a:path w="744" h="485" extrusionOk="0">
                    <a:moveTo>
                      <a:pt x="63" y="1"/>
                    </a:moveTo>
                    <a:lnTo>
                      <a:pt x="0" y="108"/>
                    </a:lnTo>
                    <a:cubicBezTo>
                      <a:pt x="0" y="108"/>
                      <a:pt x="348" y="295"/>
                      <a:pt x="402" y="322"/>
                    </a:cubicBezTo>
                    <a:cubicBezTo>
                      <a:pt x="420" y="331"/>
                      <a:pt x="357" y="464"/>
                      <a:pt x="527" y="482"/>
                    </a:cubicBezTo>
                    <a:cubicBezTo>
                      <a:pt x="534" y="484"/>
                      <a:pt x="542" y="484"/>
                      <a:pt x="549" y="484"/>
                    </a:cubicBezTo>
                    <a:cubicBezTo>
                      <a:pt x="677" y="484"/>
                      <a:pt x="743" y="265"/>
                      <a:pt x="625" y="206"/>
                    </a:cubicBezTo>
                    <a:cubicBezTo>
                      <a:pt x="592" y="189"/>
                      <a:pt x="566" y="183"/>
                      <a:pt x="545" y="183"/>
                    </a:cubicBezTo>
                    <a:cubicBezTo>
                      <a:pt x="491" y="183"/>
                      <a:pt x="473" y="224"/>
                      <a:pt x="466" y="224"/>
                    </a:cubicBezTo>
                    <a:cubicBezTo>
                      <a:pt x="465" y="224"/>
                      <a:pt x="465" y="224"/>
                      <a:pt x="464" y="224"/>
                    </a:cubicBezTo>
                    <a:cubicBezTo>
                      <a:pt x="375" y="179"/>
                      <a:pt x="63" y="1"/>
                      <a:pt x="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7" name="Google Shape;1547;p32"/>
              <p:cNvSpPr/>
              <p:nvPr/>
            </p:nvSpPr>
            <p:spPr>
              <a:xfrm>
                <a:off x="6353004" y="2459792"/>
                <a:ext cx="94830" cy="37139"/>
              </a:xfrm>
              <a:custGeom>
                <a:avLst/>
                <a:gdLst/>
                <a:ahLst/>
                <a:cxnLst/>
                <a:rect l="l" t="t" r="r" b="b"/>
                <a:pathLst>
                  <a:path w="789" h="309" extrusionOk="0">
                    <a:moveTo>
                      <a:pt x="593" y="1"/>
                    </a:moveTo>
                    <a:cubicBezTo>
                      <a:pt x="586" y="1"/>
                      <a:pt x="579" y="1"/>
                      <a:pt x="572" y="3"/>
                    </a:cubicBezTo>
                    <a:cubicBezTo>
                      <a:pt x="447" y="29"/>
                      <a:pt x="465" y="110"/>
                      <a:pt x="456" y="119"/>
                    </a:cubicBezTo>
                    <a:cubicBezTo>
                      <a:pt x="367" y="128"/>
                      <a:pt x="1" y="181"/>
                      <a:pt x="1" y="181"/>
                    </a:cubicBezTo>
                    <a:lnTo>
                      <a:pt x="19" y="306"/>
                    </a:lnTo>
                    <a:cubicBezTo>
                      <a:pt x="19" y="306"/>
                      <a:pt x="411" y="235"/>
                      <a:pt x="465" y="226"/>
                    </a:cubicBezTo>
                    <a:cubicBezTo>
                      <a:pt x="478" y="226"/>
                      <a:pt x="502" y="309"/>
                      <a:pt x="580" y="309"/>
                    </a:cubicBezTo>
                    <a:cubicBezTo>
                      <a:pt x="604" y="309"/>
                      <a:pt x="634" y="301"/>
                      <a:pt x="670" y="279"/>
                    </a:cubicBezTo>
                    <a:cubicBezTo>
                      <a:pt x="788" y="212"/>
                      <a:pt x="715" y="1"/>
                      <a:pt x="5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8" name="Google Shape;1548;p32"/>
              <p:cNvSpPr/>
              <p:nvPr/>
            </p:nvSpPr>
            <p:spPr>
              <a:xfrm>
                <a:off x="6326202" y="2379145"/>
                <a:ext cx="80768" cy="69229"/>
              </a:xfrm>
              <a:custGeom>
                <a:avLst/>
                <a:gdLst/>
                <a:ahLst/>
                <a:cxnLst/>
                <a:rect l="l" t="t" r="r" b="b"/>
                <a:pathLst>
                  <a:path w="672" h="576" extrusionOk="0">
                    <a:moveTo>
                      <a:pt x="462" y="0"/>
                    </a:moveTo>
                    <a:cubicBezTo>
                      <a:pt x="434" y="0"/>
                      <a:pt x="406" y="10"/>
                      <a:pt x="384" y="31"/>
                    </a:cubicBezTo>
                    <a:cubicBezTo>
                      <a:pt x="295" y="121"/>
                      <a:pt x="358" y="183"/>
                      <a:pt x="349" y="183"/>
                    </a:cubicBezTo>
                    <a:cubicBezTo>
                      <a:pt x="286" y="246"/>
                      <a:pt x="1" y="486"/>
                      <a:pt x="1" y="486"/>
                    </a:cubicBezTo>
                    <a:lnTo>
                      <a:pt x="81" y="576"/>
                    </a:lnTo>
                    <a:cubicBezTo>
                      <a:pt x="81" y="576"/>
                      <a:pt x="376" y="308"/>
                      <a:pt x="420" y="272"/>
                    </a:cubicBezTo>
                    <a:cubicBezTo>
                      <a:pt x="421" y="272"/>
                      <a:pt x="421" y="272"/>
                      <a:pt x="422" y="272"/>
                    </a:cubicBezTo>
                    <a:cubicBezTo>
                      <a:pt x="431" y="272"/>
                      <a:pt x="466" y="297"/>
                      <a:pt x="508" y="297"/>
                    </a:cubicBezTo>
                    <a:cubicBezTo>
                      <a:pt x="542" y="297"/>
                      <a:pt x="582" y="280"/>
                      <a:pt x="616" y="219"/>
                    </a:cubicBezTo>
                    <a:cubicBezTo>
                      <a:pt x="672" y="115"/>
                      <a:pt x="560" y="0"/>
                      <a:pt x="4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9" name="Google Shape;1549;p32"/>
              <p:cNvSpPr/>
              <p:nvPr/>
            </p:nvSpPr>
            <p:spPr>
              <a:xfrm>
                <a:off x="6281251" y="2338160"/>
                <a:ext cx="43990" cy="86657"/>
              </a:xfrm>
              <a:custGeom>
                <a:avLst/>
                <a:gdLst/>
                <a:ahLst/>
                <a:cxnLst/>
                <a:rect l="l" t="t" r="r" b="b"/>
                <a:pathLst>
                  <a:path w="366" h="721" extrusionOk="0">
                    <a:moveTo>
                      <a:pt x="181" y="1"/>
                    </a:moveTo>
                    <a:cubicBezTo>
                      <a:pt x="114" y="1"/>
                      <a:pt x="49" y="32"/>
                      <a:pt x="36" y="96"/>
                    </a:cubicBezTo>
                    <a:cubicBezTo>
                      <a:pt x="18" y="230"/>
                      <a:pt x="107" y="239"/>
                      <a:pt x="107" y="248"/>
                    </a:cubicBezTo>
                    <a:cubicBezTo>
                      <a:pt x="89" y="337"/>
                      <a:pt x="0" y="694"/>
                      <a:pt x="0" y="694"/>
                    </a:cubicBezTo>
                    <a:lnTo>
                      <a:pt x="116" y="720"/>
                    </a:lnTo>
                    <a:cubicBezTo>
                      <a:pt x="116" y="720"/>
                      <a:pt x="196" y="337"/>
                      <a:pt x="205" y="283"/>
                    </a:cubicBezTo>
                    <a:cubicBezTo>
                      <a:pt x="214" y="265"/>
                      <a:pt x="366" y="283"/>
                      <a:pt x="339" y="114"/>
                    </a:cubicBezTo>
                    <a:cubicBezTo>
                      <a:pt x="330" y="39"/>
                      <a:pt x="254" y="1"/>
                      <a:pt x="18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0" name="Google Shape;1550;p32"/>
              <p:cNvSpPr/>
              <p:nvPr/>
            </p:nvSpPr>
            <p:spPr>
              <a:xfrm>
                <a:off x="6311178" y="2567242"/>
                <a:ext cx="47956" cy="86296"/>
              </a:xfrm>
              <a:custGeom>
                <a:avLst/>
                <a:gdLst/>
                <a:ahLst/>
                <a:cxnLst/>
                <a:rect l="l" t="t" r="r" b="b"/>
                <a:pathLst>
                  <a:path w="399" h="718" extrusionOk="0">
                    <a:moveTo>
                      <a:pt x="117" y="1"/>
                    </a:moveTo>
                    <a:lnTo>
                      <a:pt x="1" y="28"/>
                    </a:lnTo>
                    <a:cubicBezTo>
                      <a:pt x="1" y="28"/>
                      <a:pt x="117" y="411"/>
                      <a:pt x="135" y="465"/>
                    </a:cubicBezTo>
                    <a:cubicBezTo>
                      <a:pt x="135" y="483"/>
                      <a:pt x="1" y="536"/>
                      <a:pt x="99" y="670"/>
                    </a:cubicBezTo>
                    <a:cubicBezTo>
                      <a:pt x="125" y="703"/>
                      <a:pt x="162" y="717"/>
                      <a:pt x="200" y="717"/>
                    </a:cubicBezTo>
                    <a:cubicBezTo>
                      <a:pt x="295" y="717"/>
                      <a:pt x="398" y="631"/>
                      <a:pt x="367" y="536"/>
                    </a:cubicBezTo>
                    <a:cubicBezTo>
                      <a:pt x="342" y="457"/>
                      <a:pt x="293" y="444"/>
                      <a:pt x="264" y="444"/>
                    </a:cubicBezTo>
                    <a:cubicBezTo>
                      <a:pt x="251" y="444"/>
                      <a:pt x="242" y="447"/>
                      <a:pt x="242" y="447"/>
                    </a:cubicBezTo>
                    <a:cubicBezTo>
                      <a:pt x="215" y="358"/>
                      <a:pt x="117" y="1"/>
                      <a:pt x="11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1" name="Google Shape;1551;p32"/>
              <p:cNvSpPr/>
              <p:nvPr/>
            </p:nvSpPr>
            <p:spPr>
              <a:xfrm>
                <a:off x="6208776" y="2333232"/>
                <a:ext cx="48917" cy="87258"/>
              </a:xfrm>
              <a:custGeom>
                <a:avLst/>
                <a:gdLst/>
                <a:ahLst/>
                <a:cxnLst/>
                <a:rect l="l" t="t" r="r" b="b"/>
                <a:pathLst>
                  <a:path w="407" h="726" extrusionOk="0">
                    <a:moveTo>
                      <a:pt x="199" y="0"/>
                    </a:moveTo>
                    <a:cubicBezTo>
                      <a:pt x="104" y="0"/>
                      <a:pt x="0" y="86"/>
                      <a:pt x="32" y="181"/>
                    </a:cubicBezTo>
                    <a:cubicBezTo>
                      <a:pt x="64" y="272"/>
                      <a:pt x="115" y="278"/>
                      <a:pt x="141" y="278"/>
                    </a:cubicBezTo>
                    <a:cubicBezTo>
                      <a:pt x="145" y="278"/>
                      <a:pt x="149" y="278"/>
                      <a:pt x="152" y="278"/>
                    </a:cubicBezTo>
                    <a:cubicBezTo>
                      <a:pt x="155" y="278"/>
                      <a:pt x="157" y="278"/>
                      <a:pt x="157" y="280"/>
                    </a:cubicBezTo>
                    <a:cubicBezTo>
                      <a:pt x="193" y="369"/>
                      <a:pt x="282" y="726"/>
                      <a:pt x="282" y="726"/>
                    </a:cubicBezTo>
                    <a:lnTo>
                      <a:pt x="407" y="690"/>
                    </a:lnTo>
                    <a:cubicBezTo>
                      <a:pt x="407" y="690"/>
                      <a:pt x="282" y="306"/>
                      <a:pt x="273" y="262"/>
                    </a:cubicBezTo>
                    <a:cubicBezTo>
                      <a:pt x="264" y="244"/>
                      <a:pt x="407" y="190"/>
                      <a:pt x="300" y="48"/>
                    </a:cubicBezTo>
                    <a:cubicBezTo>
                      <a:pt x="274" y="14"/>
                      <a:pt x="237" y="0"/>
                      <a:pt x="19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2" name="Google Shape;1552;p32"/>
              <p:cNvSpPr/>
              <p:nvPr/>
            </p:nvSpPr>
            <p:spPr>
              <a:xfrm>
                <a:off x="6186901" y="2395971"/>
                <a:ext cx="194107" cy="182929"/>
              </a:xfrm>
              <a:custGeom>
                <a:avLst/>
                <a:gdLst/>
                <a:ahLst/>
                <a:cxnLst/>
                <a:rect l="l" t="t" r="r" b="b"/>
                <a:pathLst>
                  <a:path w="1615" h="1522" extrusionOk="0">
                    <a:moveTo>
                      <a:pt x="816" y="0"/>
                    </a:moveTo>
                    <a:cubicBezTo>
                      <a:pt x="753" y="0"/>
                      <a:pt x="689" y="8"/>
                      <a:pt x="625" y="25"/>
                    </a:cubicBezTo>
                    <a:cubicBezTo>
                      <a:pt x="473" y="61"/>
                      <a:pt x="339" y="141"/>
                      <a:pt x="241" y="248"/>
                    </a:cubicBezTo>
                    <a:cubicBezTo>
                      <a:pt x="80" y="427"/>
                      <a:pt x="0" y="685"/>
                      <a:pt x="63" y="944"/>
                    </a:cubicBezTo>
                    <a:cubicBezTo>
                      <a:pt x="153" y="1290"/>
                      <a:pt x="459" y="1522"/>
                      <a:pt x="799" y="1522"/>
                    </a:cubicBezTo>
                    <a:cubicBezTo>
                      <a:pt x="862" y="1522"/>
                      <a:pt x="926" y="1514"/>
                      <a:pt x="990" y="1497"/>
                    </a:cubicBezTo>
                    <a:cubicBezTo>
                      <a:pt x="1133" y="1462"/>
                      <a:pt x="1258" y="1390"/>
                      <a:pt x="1356" y="1292"/>
                    </a:cubicBezTo>
                    <a:cubicBezTo>
                      <a:pt x="1535" y="1105"/>
                      <a:pt x="1615" y="846"/>
                      <a:pt x="1543" y="578"/>
                    </a:cubicBezTo>
                    <a:cubicBezTo>
                      <a:pt x="1461" y="232"/>
                      <a:pt x="1156" y="0"/>
                      <a:pt x="81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3" name="Google Shape;1553;p32"/>
              <p:cNvSpPr/>
              <p:nvPr/>
            </p:nvSpPr>
            <p:spPr>
              <a:xfrm>
                <a:off x="6186901" y="2425778"/>
                <a:ext cx="163098" cy="153122"/>
              </a:xfrm>
              <a:custGeom>
                <a:avLst/>
                <a:gdLst/>
                <a:ahLst/>
                <a:cxnLst/>
                <a:rect l="l" t="t" r="r" b="b"/>
                <a:pathLst>
                  <a:path w="1357" h="1274" extrusionOk="0">
                    <a:moveTo>
                      <a:pt x="241" y="0"/>
                    </a:moveTo>
                    <a:lnTo>
                      <a:pt x="241" y="0"/>
                    </a:lnTo>
                    <a:cubicBezTo>
                      <a:pt x="80" y="179"/>
                      <a:pt x="0" y="437"/>
                      <a:pt x="63" y="696"/>
                    </a:cubicBezTo>
                    <a:cubicBezTo>
                      <a:pt x="153" y="1042"/>
                      <a:pt x="459" y="1274"/>
                      <a:pt x="799" y="1274"/>
                    </a:cubicBezTo>
                    <a:cubicBezTo>
                      <a:pt x="862" y="1274"/>
                      <a:pt x="926" y="1266"/>
                      <a:pt x="990" y="1249"/>
                    </a:cubicBezTo>
                    <a:cubicBezTo>
                      <a:pt x="1133" y="1214"/>
                      <a:pt x="1258" y="1142"/>
                      <a:pt x="1356" y="1044"/>
                    </a:cubicBezTo>
                    <a:lnTo>
                      <a:pt x="1356" y="1044"/>
                    </a:lnTo>
                    <a:cubicBezTo>
                      <a:pt x="1261" y="1070"/>
                      <a:pt x="1160" y="1088"/>
                      <a:pt x="1058" y="1088"/>
                    </a:cubicBezTo>
                    <a:cubicBezTo>
                      <a:pt x="883" y="1088"/>
                      <a:pt x="705" y="1036"/>
                      <a:pt x="553" y="883"/>
                    </a:cubicBezTo>
                    <a:cubicBezTo>
                      <a:pt x="259" y="589"/>
                      <a:pt x="223" y="241"/>
                      <a:pt x="241" y="0"/>
                    </a:cubicBezTo>
                    <a:close/>
                  </a:path>
                </a:pathLst>
              </a:custGeom>
              <a:solidFill>
                <a:srgbClr val="4D2392">
                  <a:alpha val="5204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sp>
        <p:nvSpPr>
          <p:cNvPr id="369" name="Rectangle 368"/>
          <p:cNvSpPr/>
          <p:nvPr/>
        </p:nvSpPr>
        <p:spPr>
          <a:xfrm>
            <a:off x="2623598" y="2124998"/>
            <a:ext cx="6944804" cy="707886"/>
          </a:xfrm>
          <a:prstGeom prst="rect">
            <a:avLst/>
          </a:prstGeom>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4000" b="1" i="0" u="none" strike="noStrike" kern="0" cap="none" spc="0" normalizeH="0" baseline="0" noProof="0" dirty="0">
                <a:ln w="10541" cmpd="sng">
                  <a:solidFill>
                    <a:srgbClr val="4F81BD">
                      <a:shade val="88000"/>
                      <a:satMod val="110000"/>
                    </a:srgbClr>
                  </a:solidFill>
                  <a:prstDash val="solid"/>
                </a:ln>
                <a:solidFill>
                  <a:srgbClr val="FFFF00"/>
                </a:solidFill>
                <a:effectLst/>
                <a:uLnTx/>
                <a:uFillTx/>
                <a:latin typeface="Times New Roman" panose="02020603050405020304" pitchFamily="18" charset="0"/>
                <a:ea typeface="Times New Roman" panose="02020603050405020304"/>
                <a:cs typeface="Times New Roman" panose="02020603050405020304" pitchFamily="18" charset="0"/>
                <a:sym typeface="Arial" panose="020B0604020202020204"/>
              </a:rPr>
              <a:t>BÀI THUYẾT TRÌNH </a:t>
            </a:r>
          </a:p>
        </p:txBody>
      </p:sp>
      <p:sp>
        <p:nvSpPr>
          <p:cNvPr id="372" name="Rectangle 371"/>
          <p:cNvSpPr/>
          <p:nvPr/>
        </p:nvSpPr>
        <p:spPr>
          <a:xfrm>
            <a:off x="1628550" y="2923266"/>
            <a:ext cx="8838565" cy="1200329"/>
          </a:xfrm>
          <a:prstGeom prst="rect">
            <a:avLst/>
          </a:prstGeom>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2400" b="1" i="0" u="none" strike="noStrike" kern="0" cap="none" spc="0" normalizeH="0" baseline="0" noProof="0" dirty="0">
                <a:ln>
                  <a:noFill/>
                </a:ln>
                <a:solidFill>
                  <a:srgbClr val="002060"/>
                </a:solidFill>
                <a:effectLst/>
                <a:uLnTx/>
                <a:uFillTx/>
                <a:latin typeface="Times New Roman" panose="02020603050405020304"/>
                <a:ea typeface="Times New Roman" panose="02020603050405020304"/>
                <a:cs typeface="Arial" panose="020B0604020202020204"/>
                <a:sym typeface="Arial" panose="020B0604020202020204"/>
              </a:rPr>
              <a:t>MỘT SỐ BIỆN PHÁP DẠY TRẺ 4</a:t>
            </a:r>
            <a:r>
              <a:rPr kumimoji="0" lang="en-US" sz="2400" b="1" i="0" u="none" strike="noStrike" kern="0" cap="none" spc="0" normalizeH="0" noProof="0" dirty="0">
                <a:ln>
                  <a:noFill/>
                </a:ln>
                <a:solidFill>
                  <a:srgbClr val="002060"/>
                </a:solidFill>
                <a:effectLst/>
                <a:uLnTx/>
                <a:uFillTx/>
                <a:latin typeface="Times New Roman" panose="02020603050405020304"/>
                <a:ea typeface="Times New Roman" panose="02020603050405020304"/>
                <a:cs typeface="Arial" panose="020B0604020202020204"/>
                <a:sym typeface="Arial" panose="020B0604020202020204"/>
              </a:rPr>
              <a:t> – 5 </a:t>
            </a:r>
            <a:r>
              <a:rPr kumimoji="0" lang="en-US" sz="2400" b="1" i="0" u="none" strike="noStrike" kern="0" cap="none" spc="0" normalizeH="0" baseline="0" noProof="0" dirty="0">
                <a:ln>
                  <a:noFill/>
                </a:ln>
                <a:solidFill>
                  <a:srgbClr val="002060"/>
                </a:solidFill>
                <a:effectLst/>
                <a:uLnTx/>
                <a:uFillTx/>
                <a:latin typeface="Times New Roman" panose="02020603050405020304"/>
                <a:ea typeface="Times New Roman" panose="02020603050405020304"/>
                <a:cs typeface="Arial" panose="020B0604020202020204"/>
                <a:sym typeface="Arial" panose="020B0604020202020204"/>
              </a:rPr>
              <a:t>TUỔI </a:t>
            </a:r>
          </a:p>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2400" b="1" i="0" u="none" strike="noStrike" kern="0" cap="none" spc="0" normalizeH="0" baseline="0" noProof="0" dirty="0">
                <a:ln>
                  <a:noFill/>
                </a:ln>
                <a:solidFill>
                  <a:srgbClr val="002060"/>
                </a:solidFill>
                <a:effectLst/>
                <a:uLnTx/>
                <a:uFillTx/>
                <a:latin typeface="Times New Roman" panose="02020603050405020304"/>
                <a:ea typeface="Times New Roman" panose="02020603050405020304"/>
                <a:cs typeface="Arial" panose="020B0604020202020204"/>
                <a:sym typeface="Arial" panose="020B0604020202020204"/>
              </a:rPr>
              <a:t>BIẾT QUAN TÂM - YÊU THƯƠNG - CHIA SẺ </a:t>
            </a:r>
          </a:p>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2400" b="1" i="0" u="none" strike="noStrike" kern="0" cap="none" spc="0" normalizeH="0" baseline="0" noProof="0" dirty="0">
                <a:ln>
                  <a:noFill/>
                </a:ln>
                <a:solidFill>
                  <a:srgbClr val="002060"/>
                </a:solidFill>
                <a:effectLst/>
                <a:uLnTx/>
                <a:uFillTx/>
                <a:latin typeface="Times New Roman" panose="02020603050405020304"/>
                <a:ea typeface="Times New Roman" panose="02020603050405020304"/>
                <a:cs typeface="Arial" panose="020B0604020202020204"/>
                <a:sym typeface="Arial" panose="020B0604020202020204"/>
              </a:rPr>
              <a:t>VỚI MỌI</a:t>
            </a:r>
            <a:r>
              <a:rPr kumimoji="0" lang="en-US" sz="2400" b="1" i="0" u="none" strike="noStrike" kern="0" cap="none" spc="0" normalizeH="0" noProof="0" dirty="0">
                <a:ln>
                  <a:noFill/>
                </a:ln>
                <a:solidFill>
                  <a:srgbClr val="002060"/>
                </a:solidFill>
                <a:effectLst/>
                <a:uLnTx/>
                <a:uFillTx/>
                <a:latin typeface="Times New Roman" panose="02020603050405020304"/>
                <a:ea typeface="Times New Roman" panose="02020603050405020304"/>
                <a:cs typeface="Arial" panose="020B0604020202020204"/>
                <a:sym typeface="Arial" panose="020B0604020202020204"/>
              </a:rPr>
              <a:t> </a:t>
            </a:r>
            <a:r>
              <a:rPr kumimoji="0" lang="en-US" sz="2400" b="1" i="0" u="none" strike="noStrike" kern="0" cap="none" spc="0" normalizeH="0" baseline="0" noProof="0" dirty="0">
                <a:ln>
                  <a:noFill/>
                </a:ln>
                <a:solidFill>
                  <a:srgbClr val="002060"/>
                </a:solidFill>
                <a:effectLst/>
                <a:uLnTx/>
                <a:uFillTx/>
                <a:latin typeface="Times New Roman" panose="02020603050405020304"/>
                <a:ea typeface="Times New Roman" panose="02020603050405020304"/>
                <a:cs typeface="Arial" panose="020B0604020202020204"/>
                <a:sym typeface="Arial" panose="020B0604020202020204"/>
              </a:rPr>
              <a:t>NGƯỜI XUNG</a:t>
            </a:r>
            <a:r>
              <a:rPr kumimoji="0" lang="en-US" sz="2400" b="1" i="0" u="none" strike="noStrike" kern="0" cap="none" spc="0" normalizeH="0" noProof="0" dirty="0">
                <a:ln>
                  <a:noFill/>
                </a:ln>
                <a:solidFill>
                  <a:srgbClr val="002060"/>
                </a:solidFill>
                <a:effectLst/>
                <a:uLnTx/>
                <a:uFillTx/>
                <a:latin typeface="Times New Roman" panose="02020603050405020304"/>
                <a:ea typeface="Times New Roman" panose="02020603050405020304"/>
                <a:cs typeface="Arial" panose="020B0604020202020204"/>
                <a:sym typeface="Arial" panose="020B0604020202020204"/>
              </a:rPr>
              <a:t> QUANH</a:t>
            </a:r>
            <a:endParaRPr kumimoji="0" lang="en-US" sz="2400" b="1" i="0" u="none" strike="noStrike" kern="0" cap="none" spc="0" normalizeH="0" baseline="0" noProof="0" dirty="0">
              <a:ln>
                <a:noFill/>
              </a:ln>
              <a:solidFill>
                <a:srgbClr val="002060"/>
              </a:solidFill>
              <a:effectLst/>
              <a:uLnTx/>
              <a:uFillTx/>
              <a:latin typeface="Times New Roman" panose="02020603050405020304"/>
              <a:ea typeface="Times New Roman" panose="02020603050405020304"/>
              <a:cs typeface="Arial" panose="020B0604020202020204"/>
              <a:sym typeface="Arial" panose="020B0604020202020204"/>
            </a:endParaRPr>
          </a:p>
        </p:txBody>
      </p:sp>
      <p:sp>
        <p:nvSpPr>
          <p:cNvPr id="320" name="Rectangle 319">
            <a:extLst>
              <a:ext uri="{FF2B5EF4-FFF2-40B4-BE49-F238E27FC236}">
                <a16:creationId xmlns:a16="http://schemas.microsoft.com/office/drawing/2014/main" id="{D36FAE99-7680-259C-ABB6-93D2B90729C7}"/>
              </a:ext>
            </a:extLst>
          </p:cNvPr>
          <p:cNvSpPr/>
          <p:nvPr/>
        </p:nvSpPr>
        <p:spPr>
          <a:xfrm>
            <a:off x="3464842" y="90490"/>
            <a:ext cx="4942115" cy="923330"/>
          </a:xfrm>
          <a:prstGeom prst="rect">
            <a:avLst/>
          </a:prstGeom>
        </p:spPr>
        <p:txBody>
          <a:bodyPr wrap="square">
            <a:spAutoFit/>
          </a:bodyPr>
          <a:lstStyle/>
          <a:p>
            <a:pPr algn="ctr"/>
            <a:r>
              <a:rPr lang="en-US" dirty="0">
                <a:solidFill>
                  <a:schemeClr val="tx1">
                    <a:lumMod val="95000"/>
                    <a:lumOff val="5000"/>
                  </a:schemeClr>
                </a:solidFill>
                <a:latin typeface="Times New Roman" pitchFamily="18" charset="0"/>
                <a:cs typeface="Times New Roman" pitchFamily="18" charset="0"/>
              </a:rPr>
              <a:t>UBND QUẬN LONG BIÊN</a:t>
            </a:r>
          </a:p>
          <a:p>
            <a:pPr algn="ctr"/>
            <a:r>
              <a:rPr lang="en-US" b="1" dirty="0">
                <a:solidFill>
                  <a:schemeClr val="tx1">
                    <a:lumMod val="95000"/>
                    <a:lumOff val="5000"/>
                  </a:schemeClr>
                </a:solidFill>
                <a:latin typeface="Times New Roman" pitchFamily="18" charset="0"/>
                <a:cs typeface="Times New Roman" pitchFamily="18" charset="0"/>
              </a:rPr>
              <a:t>TRƯỜNG MẦM NON HOA HƯỚNG DƯƠNG</a:t>
            </a:r>
          </a:p>
          <a:p>
            <a:pPr algn="ctr"/>
            <a:endParaRPr lang="en-US" b="1" dirty="0">
              <a:latin typeface="Times New Roman" pitchFamily="18" charset="0"/>
              <a:cs typeface="Times New Roman" pitchFamily="18" charset="0"/>
            </a:endParaRPr>
          </a:p>
        </p:txBody>
      </p:sp>
      <p:pic>
        <p:nvPicPr>
          <p:cNvPr id="321" name="Picture 320">
            <a:extLst>
              <a:ext uri="{FF2B5EF4-FFF2-40B4-BE49-F238E27FC236}">
                <a16:creationId xmlns:a16="http://schemas.microsoft.com/office/drawing/2014/main" id="{E5C979CD-89C0-C80E-1EC6-2F54B7E1B0C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766" l="0" r="100000"/>
                    </a14:imgEffect>
                  </a14:imgLayer>
                </a14:imgProps>
              </a:ext>
            </a:extLst>
          </a:blip>
          <a:stretch>
            <a:fillRect/>
          </a:stretch>
        </p:blipFill>
        <p:spPr>
          <a:xfrm>
            <a:off x="5283642" y="780990"/>
            <a:ext cx="1278096" cy="1278096"/>
          </a:xfrm>
          <a:prstGeom prst="rect">
            <a:avLst/>
          </a:prstGeom>
        </p:spPr>
      </p:pic>
      <p:pic>
        <p:nvPicPr>
          <p:cNvPr id="322" name="Picture 321">
            <a:extLst>
              <a:ext uri="{FF2B5EF4-FFF2-40B4-BE49-F238E27FC236}">
                <a16:creationId xmlns:a16="http://schemas.microsoft.com/office/drawing/2014/main" id="{BB48160D-7FF1-7D08-74AF-B8330A73C4B5}"/>
              </a:ext>
            </a:extLst>
          </p:cNvPr>
          <p:cNvPicPr>
            <a:picLocks noChangeAspect="1"/>
          </p:cNvPicPr>
          <p:nvPr/>
        </p:nvPicPr>
        <p:blipFill>
          <a:blip r:embed="rId5">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293942" y="792059"/>
            <a:ext cx="1251452" cy="1251452"/>
          </a:xfrm>
          <a:prstGeom prst="rect">
            <a:avLst/>
          </a:prstGeom>
        </p:spPr>
      </p:pic>
      <p:sp>
        <p:nvSpPr>
          <p:cNvPr id="324" name="TextBox 323">
            <a:extLst>
              <a:ext uri="{FF2B5EF4-FFF2-40B4-BE49-F238E27FC236}">
                <a16:creationId xmlns:a16="http://schemas.microsoft.com/office/drawing/2014/main" id="{9D1098E3-E307-B133-17B8-1E744D26B47A}"/>
              </a:ext>
            </a:extLst>
          </p:cNvPr>
          <p:cNvSpPr txBox="1"/>
          <p:nvPr/>
        </p:nvSpPr>
        <p:spPr>
          <a:xfrm>
            <a:off x="2913986" y="4251415"/>
            <a:ext cx="6094602" cy="369332"/>
          </a:xfrm>
          <a:prstGeom prst="rect">
            <a:avLst/>
          </a:prstGeom>
          <a:noFill/>
        </p:spPr>
        <p:txBody>
          <a:bodyPr wrap="square">
            <a:spAutoFit/>
          </a:bodyPr>
          <a:lstStyle/>
          <a:p>
            <a:pPr algn="ctr"/>
            <a:r>
              <a:rPr lang="en-US" sz="1800" b="1" i="1" dirty="0" err="1">
                <a:solidFill>
                  <a:srgbClr val="0070C0"/>
                </a:solidFill>
                <a:latin typeface="Times New Roman" pitchFamily="18" charset="0"/>
                <a:cs typeface="Times New Roman" pitchFamily="18" charset="0"/>
              </a:rPr>
              <a:t>Giáo</a:t>
            </a:r>
            <a:r>
              <a:rPr lang="en-US" sz="1800" b="1" i="1" dirty="0">
                <a:solidFill>
                  <a:srgbClr val="0070C0"/>
                </a:solidFill>
                <a:latin typeface="Times New Roman" pitchFamily="18" charset="0"/>
                <a:cs typeface="Times New Roman" pitchFamily="18" charset="0"/>
              </a:rPr>
              <a:t> </a:t>
            </a:r>
            <a:r>
              <a:rPr lang="en-US" sz="1800" b="1" i="1" dirty="0" err="1">
                <a:solidFill>
                  <a:srgbClr val="0070C0"/>
                </a:solidFill>
                <a:latin typeface="Times New Roman" pitchFamily="18" charset="0"/>
                <a:cs typeface="Times New Roman" pitchFamily="18" charset="0"/>
              </a:rPr>
              <a:t>viên</a:t>
            </a:r>
            <a:r>
              <a:rPr lang="en-US" sz="1800" b="1" i="1" dirty="0">
                <a:solidFill>
                  <a:srgbClr val="0070C0"/>
                </a:solidFill>
                <a:latin typeface="Times New Roman" pitchFamily="18" charset="0"/>
                <a:cs typeface="Times New Roman" pitchFamily="18" charset="0"/>
              </a:rPr>
              <a:t>: </a:t>
            </a:r>
            <a:r>
              <a:rPr lang="en-US" sz="1800" b="1" i="1" dirty="0" err="1">
                <a:solidFill>
                  <a:srgbClr val="0070C0"/>
                </a:solidFill>
                <a:latin typeface="Times New Roman" pitchFamily="18" charset="0"/>
                <a:cs typeface="Times New Roman" pitchFamily="18" charset="0"/>
              </a:rPr>
              <a:t>Nguyễn</a:t>
            </a:r>
            <a:r>
              <a:rPr lang="en-US" sz="1800" b="1" i="1" dirty="0">
                <a:solidFill>
                  <a:srgbClr val="0070C0"/>
                </a:solidFill>
                <a:latin typeface="Times New Roman" pitchFamily="18" charset="0"/>
                <a:cs typeface="Times New Roman" pitchFamily="18" charset="0"/>
              </a:rPr>
              <a:t> Thị </a:t>
            </a:r>
            <a:r>
              <a:rPr lang="en-US" sz="1800" b="1" i="1" dirty="0" err="1">
                <a:solidFill>
                  <a:srgbClr val="0070C0"/>
                </a:solidFill>
                <a:latin typeface="Times New Roman" pitchFamily="18" charset="0"/>
                <a:cs typeface="Times New Roman" pitchFamily="18" charset="0"/>
              </a:rPr>
              <a:t>Hương</a:t>
            </a:r>
            <a:r>
              <a:rPr lang="en-US" sz="1800" b="1" i="1" dirty="0">
                <a:solidFill>
                  <a:srgbClr val="0070C0"/>
                </a:solidFill>
                <a:latin typeface="Times New Roman" pitchFamily="18" charset="0"/>
                <a:cs typeface="Times New Roman" pitchFamily="18" charset="0"/>
              </a:rPr>
              <a:t> Mai</a:t>
            </a:r>
          </a:p>
        </p:txBody>
      </p:sp>
    </p:spTree>
  </p:cSld>
  <p:clrMapOvr>
    <a:masterClrMapping/>
  </p:clrMapOvr>
  <mc:AlternateContent xmlns:mc="http://schemas.openxmlformats.org/markup-compatibility/2006" xmlns:p14="http://schemas.microsoft.com/office/powerpoint/2010/main">
    <mc:Choice Requires="p14">
      <p:transition spd="slow" p14:dur="6000">
        <p:dissolve/>
      </p:transition>
    </mc:Choice>
    <mc:Fallback xmlns="">
      <p:transition spd="slow">
        <p:dissolv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8100"/>
            <a:ext cx="12192000" cy="6934200"/>
          </a:xfrm>
        </p:spPr>
      </p:pic>
      <p:sp>
        <p:nvSpPr>
          <p:cNvPr id="4" name="Rectangle 3"/>
          <p:cNvSpPr/>
          <p:nvPr/>
        </p:nvSpPr>
        <p:spPr>
          <a:xfrm>
            <a:off x="2908300" y="1692276"/>
            <a:ext cx="6400800" cy="553085"/>
          </a:xfrm>
          <a:prstGeom prst="rect">
            <a:avLst/>
          </a:prstGeom>
        </p:spPr>
        <p:txBody>
          <a:bodyPr wrap="square">
            <a:spAutoFit/>
          </a:bodyPr>
          <a:lstStyle/>
          <a:p>
            <a:pPr indent="340360" algn="just">
              <a:lnSpc>
                <a:spcPct val="125000"/>
              </a:lnSpc>
            </a:pPr>
            <a:endParaRPr lang="en-US" sz="2400" dirty="0">
              <a:solidFill>
                <a:srgbClr val="7030A0"/>
              </a:solidFill>
              <a:latin typeface="Times New Roman" panose="02020603050405020304" pitchFamily="18" charset="0"/>
              <a:ea typeface="Times New Roman" panose="02020603050405020304" pitchFamily="18" charset="0"/>
            </a:endParaRPr>
          </a:p>
        </p:txBody>
      </p:sp>
      <p:sp>
        <p:nvSpPr>
          <p:cNvPr id="100" name="Text Box 99"/>
          <p:cNvSpPr txBox="1"/>
          <p:nvPr/>
        </p:nvSpPr>
        <p:spPr>
          <a:xfrm>
            <a:off x="1328936" y="1027906"/>
            <a:ext cx="3944400" cy="4893647"/>
          </a:xfrm>
          <a:prstGeom prst="rect">
            <a:avLst/>
          </a:prstGeom>
          <a:noFill/>
          <a:ln w="9525">
            <a:noFill/>
          </a:ln>
        </p:spPr>
        <p:txBody>
          <a:bodyPr wrap="square">
            <a:spAutoFit/>
          </a:bodyPr>
          <a:lstStyle/>
          <a:p>
            <a:pPr indent="444500" algn="just"/>
            <a:r>
              <a:rPr lang="en-US" sz="2400" b="0" dirty="0" err="1">
                <a:solidFill>
                  <a:srgbClr val="0000FF"/>
                </a:solidFill>
                <a:latin typeface="Times New Roman" panose="02020603050405020304" pitchFamily="18" charset="0"/>
                <a:cs typeface="Calibri" panose="020F0502020204030204" pitchFamily="34" charset="0"/>
              </a:rPr>
              <a:t>Không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chỉ</a:t>
            </a:r>
            <a:r>
              <a:rPr lang="en-US" sz="2400" b="0" dirty="0">
                <a:solidFill>
                  <a:srgbClr val="0000FF"/>
                </a:solidFill>
                <a:latin typeface="Times New Roman" panose="02020603050405020304" pitchFamily="18" charset="0"/>
                <a:cs typeface="Calibri" panose="020F0502020204030204" pitchFamily="34" charset="0"/>
              </a:rPr>
              <a:t> qua </a:t>
            </a:r>
            <a:r>
              <a:rPr lang="en-US" sz="2400" b="0" dirty="0" err="1">
                <a:solidFill>
                  <a:srgbClr val="0000FF"/>
                </a:solidFill>
                <a:latin typeface="Times New Roman" panose="02020603050405020304" pitchFamily="18" charset="0"/>
                <a:cs typeface="Calibri" panose="020F0502020204030204" pitchFamily="34" charset="0"/>
              </a:rPr>
              <a:t>hoạt</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động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học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trên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lớp</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mà</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tôi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còn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dạy</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mọi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lúc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mọi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nơi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Ngoài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dạy</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phải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biết</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yêu</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thương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quan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tâm</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mà</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tôi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còn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dạy</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cùng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bạn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biết</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yêu</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thiên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nhiên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bảo</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vệ</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môi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trường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xung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quanh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mình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thông</a:t>
            </a:r>
            <a:r>
              <a:rPr lang="en-US" sz="2400" b="0" dirty="0">
                <a:solidFill>
                  <a:srgbClr val="0000FF"/>
                </a:solidFill>
                <a:latin typeface="Times New Roman" panose="02020603050405020304" pitchFamily="18" charset="0"/>
                <a:cs typeface="Calibri" panose="020F0502020204030204" pitchFamily="34" charset="0"/>
              </a:rPr>
              <a:t> qua </a:t>
            </a:r>
            <a:r>
              <a:rPr lang="en-US" sz="2400" b="0" dirty="0" err="1">
                <a:solidFill>
                  <a:srgbClr val="0000FF"/>
                </a:solidFill>
                <a:latin typeface="Times New Roman" panose="02020603050405020304" pitchFamily="18" charset="0"/>
                <a:cs typeface="Calibri" panose="020F0502020204030204" pitchFamily="34" charset="0"/>
              </a:rPr>
              <a:t>giờ</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hoạt</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động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ngoài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trời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như</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biết</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giúp</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cô</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nhặt</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rác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bỏ</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vào</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thùng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chăm</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sóc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cây</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xanh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giúp</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khung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cảnh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vườn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trường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được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xanh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sạch</a:t>
            </a:r>
            <a:r>
              <a:rPr lang="en-US" sz="2400" b="0" dirty="0">
                <a:solidFill>
                  <a:srgbClr val="0000FF"/>
                </a:solidFill>
                <a:latin typeface="Times New Roman" panose="02020603050405020304" pitchFamily="18" charset="0"/>
                <a:cs typeface="Calibri" panose="020F0502020204030204" pitchFamily="34" charset="0"/>
              </a:rPr>
              <a:t> </a:t>
            </a:r>
            <a:r>
              <a:rPr lang="en-US" sz="2400" b="0" err="1">
                <a:solidFill>
                  <a:srgbClr val="0000FF"/>
                </a:solidFill>
                <a:latin typeface="Times New Roman" panose="02020603050405020304" pitchFamily="18" charset="0"/>
                <a:cs typeface="Calibri" panose="020F0502020204030204" pitchFamily="34" charset="0"/>
              </a:rPr>
              <a:t>đẹp</a:t>
            </a:r>
            <a:r>
              <a:rPr lang="en-US" sz="2400" b="0">
                <a:solidFill>
                  <a:srgbClr val="0000FF"/>
                </a:solidFill>
                <a:latin typeface="Times New Roman" panose="02020603050405020304" pitchFamily="18" charset="0"/>
                <a:cs typeface="Calibri" panose="020F0502020204030204" pitchFamily="34" charset="0"/>
              </a:rPr>
              <a:t> </a:t>
            </a:r>
            <a:r>
              <a:rPr lang="en-US" sz="2400" b="0" smtClean="0">
                <a:solidFill>
                  <a:srgbClr val="0000FF"/>
                </a:solidFill>
                <a:latin typeface="Times New Roman" panose="02020603050405020304" pitchFamily="18" charset="0"/>
                <a:cs typeface="Calibri" panose="020F0502020204030204" pitchFamily="34" charset="0"/>
              </a:rPr>
              <a:t>hơn,...</a:t>
            </a:r>
            <a:endParaRPr lang="en-US" sz="2400" dirty="0"/>
          </a:p>
        </p:txBody>
      </p:sp>
      <p:pic>
        <p:nvPicPr>
          <p:cNvPr id="3" name="Picture 2"/>
          <p:cNvPicPr>
            <a:picLocks noChangeAspect="1"/>
          </p:cNvPicPr>
          <p:nvPr/>
        </p:nvPicPr>
        <p:blipFill>
          <a:blip r:embed="rId3"/>
          <a:stretch>
            <a:fillRect/>
          </a:stretch>
        </p:blipFill>
        <p:spPr>
          <a:xfrm>
            <a:off x="5273336" y="1507397"/>
            <a:ext cx="5373643" cy="359299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randombar(horizontal)">
                                      <p:cBhvr>
                                        <p:cTn id="7" dur="500"/>
                                        <p:tgtEl>
                                          <p:spTgt spid="10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635" cy="6781800"/>
          </a:xfrm>
        </p:spPr>
      </p:pic>
      <p:sp>
        <p:nvSpPr>
          <p:cNvPr id="9" name="Right Arrow 8"/>
          <p:cNvSpPr/>
          <p:nvPr/>
        </p:nvSpPr>
        <p:spPr>
          <a:xfrm>
            <a:off x="888402" y="0"/>
            <a:ext cx="1981200" cy="1018639"/>
          </a:xfrm>
          <a:prstGeom prst="rightArrow">
            <a:avLst/>
          </a:prstGeom>
          <a:solidFill>
            <a:schemeClr val="accent6">
              <a:lumMod val="20000"/>
              <a:lumOff val="80000"/>
            </a:schemeClr>
          </a:solidFill>
          <a:ln>
            <a:solidFill>
              <a:srgbClr val="00B0F0"/>
            </a:solid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1" dirty="0">
                <a:solidFill>
                  <a:srgbClr val="FF0000"/>
                </a:solidFill>
                <a:latin typeface="+mj-lt"/>
              </a:rPr>
              <a:t>Biện pháp</a:t>
            </a:r>
            <a:r>
              <a:rPr lang="en-US" sz="2400" b="1" i="1" dirty="0">
                <a:solidFill>
                  <a:srgbClr val="FF0000"/>
                </a:solidFill>
                <a:latin typeface="+mj-lt"/>
              </a:rPr>
              <a:t> </a:t>
            </a:r>
            <a:r>
              <a:rPr lang="en-US" sz="2400" b="1" i="1" dirty="0">
                <a:solidFill>
                  <a:srgbClr val="FF0000"/>
                </a:solidFill>
                <a:latin typeface="Times New Roman" panose="02020603050405020304" pitchFamily="18" charset="0"/>
                <a:cs typeface="Times New Roman" panose="02020603050405020304" pitchFamily="18" charset="0"/>
              </a:rPr>
              <a:t>3</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3056890" y="165100"/>
            <a:ext cx="8761095" cy="780415"/>
          </a:xfrm>
          <a:prstGeom prst="roundRect">
            <a:avLst/>
          </a:prstGeom>
          <a:solidFill>
            <a:schemeClr val="accent5">
              <a:lumMod val="20000"/>
              <a:lumOff val="80000"/>
            </a:schemeClr>
          </a:solidFill>
          <a:ln w="25400" cap="flat" cmpd="sng" algn="ctr">
            <a:solidFill>
              <a:srgbClr val="4F81BD">
                <a:shade val="50000"/>
              </a:srgbClr>
            </a:solidFill>
            <a:prstDash val="solid"/>
          </a:ln>
          <a:effectLst/>
        </p:spPr>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Dạy trẻ biết quan tâm và chia sẻ thông qua trò chơi tập thể</a:t>
            </a:r>
          </a:p>
        </p:txBody>
      </p:sp>
      <p:sp>
        <p:nvSpPr>
          <p:cNvPr id="100" name="Text Box 99"/>
          <p:cNvSpPr txBox="1"/>
          <p:nvPr/>
        </p:nvSpPr>
        <p:spPr>
          <a:xfrm>
            <a:off x="1682325" y="1509531"/>
            <a:ext cx="8524875" cy="4154170"/>
          </a:xfrm>
          <a:prstGeom prst="rect">
            <a:avLst/>
          </a:prstGeom>
          <a:noFill/>
          <a:ln w="9525">
            <a:noFill/>
          </a:ln>
        </p:spPr>
        <p:txBody>
          <a:bodyPr wrap="square">
            <a:spAutoFit/>
          </a:bodyPr>
          <a:lstStyle/>
          <a:p>
            <a:pPr indent="342900" algn="just"/>
            <a:r>
              <a:rPr lang="en-US" sz="2400" b="0" dirty="0" err="1">
                <a:latin typeface="Times New Roman" panose="02020603050405020304" pitchFamily="18" charset="0"/>
                <a:cs typeface="Calibri" panose="020F0502020204030204" pitchFamily="34" charset="0"/>
              </a:rPr>
              <a:t>Như</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chúng</a:t>
            </a:r>
            <a:r>
              <a:rPr lang="en-US" sz="2400" b="0" dirty="0">
                <a:latin typeface="Times New Roman" panose="02020603050405020304" pitchFamily="18" charset="0"/>
                <a:cs typeface="Calibri" panose="020F0502020204030204" pitchFamily="34" charset="0"/>
              </a:rPr>
              <a:t> ta </a:t>
            </a:r>
            <a:r>
              <a:rPr lang="en-US" sz="2400" b="0" dirty="0" err="1">
                <a:latin typeface="Times New Roman" panose="02020603050405020304" pitchFamily="18" charset="0"/>
                <a:cs typeface="Calibri" panose="020F0502020204030204" pitchFamily="34" charset="0"/>
              </a:rPr>
              <a:t>đã</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biết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hoạt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động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chủ</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đạo</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của</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trẻ</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chính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là</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hoạt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thộng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vui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chơi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Trẻ</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học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thông</a:t>
            </a:r>
            <a:r>
              <a:rPr lang="en-US" sz="2400" b="0" dirty="0">
                <a:latin typeface="Times New Roman" panose="02020603050405020304" pitchFamily="18" charset="0"/>
                <a:cs typeface="Calibri" panose="020F0502020204030204" pitchFamily="34" charset="0"/>
              </a:rPr>
              <a:t> qua </a:t>
            </a:r>
            <a:r>
              <a:rPr lang="en-US" sz="2400" b="0" dirty="0" err="1">
                <a:latin typeface="Times New Roman" panose="02020603050405020304" pitchFamily="18" charset="0"/>
                <a:cs typeface="Calibri" panose="020F0502020204030204" pitchFamily="34" charset="0"/>
              </a:rPr>
              <a:t>chơi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chơi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thông</a:t>
            </a:r>
            <a:r>
              <a:rPr lang="en-US" sz="2400" b="0" dirty="0">
                <a:latin typeface="Times New Roman" panose="02020603050405020304" pitchFamily="18" charset="0"/>
                <a:cs typeface="Calibri" panose="020F0502020204030204" pitchFamily="34" charset="0"/>
              </a:rPr>
              <a:t> qua </a:t>
            </a:r>
            <a:r>
              <a:rPr lang="en-US" sz="2400" b="0" dirty="0" err="1">
                <a:latin typeface="Times New Roman" panose="02020603050405020304" pitchFamily="18" charset="0"/>
                <a:cs typeface="Calibri" panose="020F0502020204030204" pitchFamily="34" charset="0"/>
              </a:rPr>
              <a:t>học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Trẻ</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em</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không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chỉ</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cần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được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chăm</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sóc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sức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khỏe</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được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học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tập</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mà</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quan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trọng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nhất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trẻ</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cần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phải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được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thỏa</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mãn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nhu</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cầu</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vui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chơi</a:t>
            </a:r>
            <a:r>
              <a:rPr lang="en-US" sz="2400" b="0" dirty="0">
                <a:latin typeface="Times New Roman" panose="02020603050405020304" pitchFamily="18" charset="0"/>
                <a:cs typeface="Calibri" panose="020F0502020204030204" pitchFamily="34" charset="0"/>
              </a:rPr>
              <a:t>. Trong </a:t>
            </a:r>
            <a:r>
              <a:rPr lang="en-US" sz="2400" b="0" dirty="0" err="1">
                <a:latin typeface="Times New Roman" panose="02020603050405020304" pitchFamily="18" charset="0"/>
                <a:cs typeface="Calibri" panose="020F0502020204030204" pitchFamily="34" charset="0"/>
              </a:rPr>
              <a:t>đó</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trò</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chơi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mang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tính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tập</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thể</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chiếm</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một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vị</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trí</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quan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trọng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đối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với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trẻ</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nhỏ</a:t>
            </a:r>
            <a:r>
              <a:rPr lang="en-US" sz="2400" b="0" dirty="0">
                <a:latin typeface="Times New Roman" panose="02020603050405020304" pitchFamily="18" charset="0"/>
                <a:cs typeface="Calibri" panose="020F0502020204030204" pitchFamily="34" charset="0"/>
              </a:rPr>
              <a:t>. Ý </a:t>
            </a:r>
            <a:r>
              <a:rPr lang="en-US" sz="2400" b="0" dirty="0" err="1">
                <a:latin typeface="Times New Roman" panose="02020603050405020304" pitchFamily="18" charset="0"/>
                <a:cs typeface="Calibri" panose="020F0502020204030204" pitchFamily="34" charset="0"/>
              </a:rPr>
              <a:t>thức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và</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tinh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thần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tập</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thể</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giúp</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trẻ</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phát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triển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tư</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duy</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sáng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tạo</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mà</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còn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giúp</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các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em</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hiểu</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về</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tình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bạn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tình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yêu</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gia</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đình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quê</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hương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đất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nước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Tất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cả</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những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điều</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này</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tác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động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tích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cực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lên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trẻ</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làm</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trẻ</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cảm</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thấy</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hứng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thú</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muốn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đến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trường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đến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lớp</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muốn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giao</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tiếp</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với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bạn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với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cô</a:t>
            </a:r>
            <a:r>
              <a:rPr lang="en-US" sz="2400" b="0" dirty="0">
                <a:latin typeface="Times New Roman" panose="02020603050405020304" pitchFamily="18" charset="0"/>
                <a:cs typeface="Calibri" panose="020F0502020204030204" pitchFamily="34" charset="0"/>
              </a:rPr>
              <a:t>.</a:t>
            </a:r>
            <a:endParaRPr lang="en-US" sz="2400" b="1" dirty="0">
              <a:latin typeface="Times New Roman" panose="02020603050405020304" pitchFamily="18" charset="0"/>
              <a:cs typeface="Calibri" panose="020F0502020204030204" pitchFamily="34" charset="0"/>
            </a:endParaRPr>
          </a:p>
          <a:p>
            <a:pPr indent="342900" algn="just"/>
            <a:r>
              <a:rPr lang="en-US" sz="2400" b="1" dirty="0">
                <a:solidFill>
                  <a:srgbClr val="0000FF"/>
                </a:solidFill>
                <a:latin typeface="Times New Roman" panose="02020603050405020304" pitchFamily="18" charset="0"/>
                <a:cs typeface="Calibri" panose="020F0502020204030204" pitchFamily="34" charset="0"/>
              </a:rPr>
              <a:t>        </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p14:dur="800">
        <p:cover dir="d"/>
      </p:transition>
    </mc:Choice>
    <mc:Fallback xmlns="">
      <p:transition spd="slow">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0"/>
                                        </p:tgtEl>
                                        <p:attrNameLst>
                                          <p:attrName>style.visibility</p:attrName>
                                        </p:attrNameLst>
                                      </p:cBhvr>
                                      <p:to>
                                        <p:strVal val="visible"/>
                                      </p:to>
                                    </p:set>
                                    <p:animEffect transition="in" filter="barn(inVertical)">
                                      <p:cBhvr>
                                        <p:cTn id="18"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8" grpId="0" bldLvl="0" animBg="1"/>
      <p:bldP spid="10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635" cy="6781800"/>
          </a:xfrm>
        </p:spPr>
      </p:pic>
      <p:sp>
        <p:nvSpPr>
          <p:cNvPr id="2" name="Text Box 1"/>
          <p:cNvSpPr txBox="1"/>
          <p:nvPr/>
        </p:nvSpPr>
        <p:spPr>
          <a:xfrm>
            <a:off x="609260" y="713767"/>
            <a:ext cx="4712871" cy="5632311"/>
          </a:xfrm>
          <a:prstGeom prst="rect">
            <a:avLst/>
          </a:prstGeom>
          <a:noFill/>
          <a:ln w="9525">
            <a:noFill/>
          </a:ln>
        </p:spPr>
        <p:txBody>
          <a:bodyPr wrap="square">
            <a:spAutoFit/>
          </a:bodyPr>
          <a:lstStyle/>
          <a:p>
            <a:pPr indent="444500" algn="just"/>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Trò</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chơi</a:t>
            </a:r>
            <a:r>
              <a:rPr lang="en-US" sz="2400" b="0" dirty="0">
                <a:latin typeface="Times New Roman" panose="02020603050405020304" pitchFamily="18" charset="0"/>
                <a:cs typeface="Calibri" panose="020F0502020204030204" pitchFamily="34" charset="0"/>
              </a:rPr>
              <a:t>: </a:t>
            </a:r>
            <a:r>
              <a:rPr lang="en-US" sz="2400" b="0" i="1" dirty="0">
                <a:latin typeface="Times New Roman" panose="02020603050405020304" pitchFamily="18" charset="0"/>
                <a:cs typeface="Calibri" panose="020F0502020204030204" pitchFamily="34" charset="0"/>
              </a:rPr>
              <a:t>“</a:t>
            </a:r>
            <a:r>
              <a:rPr lang="en-US" sz="2400" b="0" i="1" dirty="0" err="1">
                <a:latin typeface="Times New Roman" panose="02020603050405020304" pitchFamily="18" charset="0"/>
                <a:cs typeface="Calibri" panose="020F0502020204030204" pitchFamily="34" charset="0"/>
              </a:rPr>
              <a:t>Tình</a:t>
            </a:r>
            <a:r>
              <a:rPr lang="en-US" sz="2400" b="0" i="1" dirty="0">
                <a:latin typeface="Times New Roman" panose="02020603050405020304" pitchFamily="18" charset="0"/>
                <a:cs typeface="Calibri" panose="020F0502020204030204" pitchFamily="34" charset="0"/>
              </a:rPr>
              <a:t> </a:t>
            </a:r>
            <a:r>
              <a:rPr lang="en-US" sz="2400" b="0" i="1" dirty="0" err="1">
                <a:latin typeface="Times New Roman" panose="02020603050405020304" pitchFamily="18" charset="0"/>
                <a:cs typeface="Calibri" panose="020F0502020204030204" pitchFamily="34" charset="0"/>
              </a:rPr>
              <a:t>bạn</a:t>
            </a:r>
            <a:r>
              <a:rPr lang="en-US" sz="2400" b="0" i="1" dirty="0">
                <a:latin typeface="Times New Roman" panose="02020603050405020304" pitchFamily="18" charset="0"/>
                <a:cs typeface="Calibri" panose="020F0502020204030204" pitchFamily="34" charset="0"/>
              </a:rPr>
              <a:t> </a:t>
            </a:r>
            <a:r>
              <a:rPr lang="en-US" sz="2400" b="0" i="1" dirty="0" err="1">
                <a:latin typeface="Times New Roman" panose="02020603050405020304" pitchFamily="18" charset="0"/>
                <a:cs typeface="Calibri" panose="020F0502020204030204" pitchFamily="34" charset="0"/>
              </a:rPr>
              <a:t>thân</a:t>
            </a:r>
            <a:r>
              <a:rPr lang="en-US" sz="2400" b="0" i="1" dirty="0">
                <a:latin typeface="Times New Roman" panose="02020603050405020304" pitchFamily="18" charset="0"/>
                <a:cs typeface="Calibri" panose="020F0502020204030204" pitchFamily="34" charset="0"/>
              </a:rPr>
              <a:t> </a:t>
            </a:r>
            <a:r>
              <a:rPr lang="en-US" sz="2400" b="0" i="1" dirty="0" err="1">
                <a:latin typeface="Times New Roman" panose="02020603050405020304" pitchFamily="18" charset="0"/>
                <a:cs typeface="Calibri" panose="020F0502020204030204" pitchFamily="34" charset="0"/>
              </a:rPr>
              <a:t>thiết</a:t>
            </a:r>
            <a:r>
              <a:rPr lang="en-US" sz="2400" b="0" i="1" dirty="0">
                <a:latin typeface="Times New Roman" panose="02020603050405020304" pitchFamily="18" charset="0"/>
                <a:cs typeface="Calibri" panose="020F0502020204030204" pitchFamily="34" charset="0"/>
              </a:rPr>
              <a:t>”</a:t>
            </a:r>
            <a:endParaRPr lang="en-US" sz="2400" b="0" dirty="0">
              <a:latin typeface="Times New Roman" panose="02020603050405020304" pitchFamily="18" charset="0"/>
              <a:cs typeface="Calibri" panose="020F0502020204030204" pitchFamily="34" charset="0"/>
            </a:endParaRPr>
          </a:p>
          <a:p>
            <a:pPr indent="444500" algn="just"/>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Mục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đích</a:t>
            </a:r>
            <a:r>
              <a:rPr lang="en-US" sz="2400" b="0" dirty="0">
                <a:latin typeface="Times New Roman" panose="02020603050405020304" pitchFamily="18" charset="0"/>
                <a:cs typeface="Calibri" panose="020F0502020204030204" pitchFamily="34" charset="0"/>
              </a:rPr>
              <a:t>: </a:t>
            </a:r>
          </a:p>
          <a:p>
            <a:pPr indent="444500" algn="just"/>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Phát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triển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giao</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tiếp</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không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lời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giao</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tiếp</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bằng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của</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chỉ</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động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tác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tạo</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cảm</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giác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gần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gũi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thân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thiện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với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nhau</a:t>
            </a:r>
            <a:r>
              <a:rPr lang="en-US" sz="2400" b="0" dirty="0">
                <a:latin typeface="Times New Roman" panose="02020603050405020304" pitchFamily="18" charset="0"/>
                <a:cs typeface="Calibri" panose="020F0502020204030204" pitchFamily="34" charset="0"/>
              </a:rPr>
              <a:t>.</a:t>
            </a:r>
          </a:p>
          <a:p>
            <a:pPr indent="444500" algn="just"/>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Trẻ</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biết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thể</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hiện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tình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cảm</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yêu</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thương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bạn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bè</a:t>
            </a:r>
            <a:r>
              <a:rPr lang="en-US" sz="2400" b="0" dirty="0">
                <a:latin typeface="Times New Roman" panose="02020603050405020304" pitchFamily="18" charset="0"/>
                <a:cs typeface="Calibri" panose="020F0502020204030204" pitchFamily="34" charset="0"/>
              </a:rPr>
              <a:t> qua </a:t>
            </a:r>
            <a:r>
              <a:rPr lang="en-US" sz="2400" b="0" dirty="0" err="1">
                <a:latin typeface="Times New Roman" panose="02020603050405020304" pitchFamily="18" charset="0"/>
                <a:cs typeface="Calibri" panose="020F0502020204030204" pitchFamily="34" charset="0"/>
              </a:rPr>
              <a:t>các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hành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động</a:t>
            </a:r>
            <a:endParaRPr lang="en-US" sz="2400" b="0" dirty="0">
              <a:latin typeface="Times New Roman" panose="02020603050405020304" pitchFamily="18" charset="0"/>
              <a:cs typeface="Calibri" panose="020F0502020204030204" pitchFamily="34" charset="0"/>
            </a:endParaRPr>
          </a:p>
          <a:p>
            <a:pPr indent="444500" algn="just"/>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Chuẩn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bị</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Phòng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rộng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sạch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sẽ</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thoáng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mát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đĩa</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nhạc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nhẹ</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không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lời</a:t>
            </a:r>
            <a:r>
              <a:rPr lang="en-US" sz="2400" b="0" dirty="0">
                <a:latin typeface="Times New Roman" panose="02020603050405020304" pitchFamily="18" charset="0"/>
                <a:cs typeface="Calibri" panose="020F0502020204030204" pitchFamily="34" charset="0"/>
              </a:rPr>
              <a:t>.</a:t>
            </a:r>
          </a:p>
          <a:p>
            <a:pPr indent="444500" algn="just"/>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Tiến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hành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Cô</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cho</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trẻ</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ngồi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thành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vòng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tròn</a:t>
            </a:r>
            <a:r>
              <a:rPr lang="en-US" sz="2400" b="0" dirty="0">
                <a:latin typeface="Times New Roman" panose="02020603050405020304" pitchFamily="18" charset="0"/>
                <a:cs typeface="Calibri" panose="020F0502020204030204" pitchFamily="34" charset="0"/>
              </a:rPr>
              <a:t>. Khi </a:t>
            </a:r>
            <a:r>
              <a:rPr lang="en-US" sz="2400" b="0" dirty="0" err="1">
                <a:latin typeface="Times New Roman" panose="02020603050405020304" pitchFamily="18" charset="0"/>
                <a:cs typeface="Calibri" panose="020F0502020204030204" pitchFamily="34" charset="0"/>
              </a:rPr>
              <a:t>cô</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mở</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nhạc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lên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trẻ</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khoác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vai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nhau</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đung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đưa</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theo</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tiếng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nhạc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nhẹ</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nhàng</a:t>
            </a:r>
            <a:endParaRPr lang="en-US" sz="2400" dirty="0"/>
          </a:p>
        </p:txBody>
      </p:sp>
      <p:pic>
        <p:nvPicPr>
          <p:cNvPr id="3" name="Picture 2"/>
          <p:cNvPicPr>
            <a:picLocks noChangeAspect="1"/>
          </p:cNvPicPr>
          <p:nvPr/>
        </p:nvPicPr>
        <p:blipFill rotWithShape="1">
          <a:blip r:embed="rId4"/>
          <a:srcRect l="12413" r="6552"/>
          <a:stretch/>
        </p:blipFill>
        <p:spPr>
          <a:xfrm>
            <a:off x="5472901" y="1124606"/>
            <a:ext cx="6329081" cy="43933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5" y="0"/>
            <a:ext cx="12192000" cy="6705600"/>
          </a:xfrm>
        </p:spPr>
      </p:pic>
      <p:sp>
        <p:nvSpPr>
          <p:cNvPr id="3" name="Right Arrow 2"/>
          <p:cNvSpPr/>
          <p:nvPr/>
        </p:nvSpPr>
        <p:spPr>
          <a:xfrm>
            <a:off x="915035" y="293"/>
            <a:ext cx="1981200" cy="1018639"/>
          </a:xfrm>
          <a:prstGeom prst="rightArrow">
            <a:avLst/>
          </a:prstGeom>
          <a:solidFill>
            <a:schemeClr val="accent6">
              <a:lumMod val="20000"/>
              <a:lumOff val="80000"/>
            </a:schemeClr>
          </a:solidFill>
          <a:ln>
            <a:solidFill>
              <a:srgbClr val="00B0F0"/>
            </a:solid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1" dirty="0">
                <a:solidFill>
                  <a:srgbClr val="FF0000"/>
                </a:solidFill>
                <a:latin typeface="+mj-lt"/>
              </a:rPr>
              <a:t>Biện pháp</a:t>
            </a:r>
            <a:r>
              <a:rPr lang="en-US" sz="2400" b="1" i="1" dirty="0">
                <a:solidFill>
                  <a:srgbClr val="FF0000"/>
                </a:solidFill>
                <a:latin typeface="+mj-lt"/>
              </a:rPr>
              <a:t> </a:t>
            </a:r>
            <a:r>
              <a:rPr lang="en-US" sz="2400" b="1" i="1" dirty="0">
                <a:solidFill>
                  <a:srgbClr val="FF0000"/>
                </a:solidFill>
                <a:latin typeface="Times New Roman" panose="02020603050405020304" pitchFamily="18" charset="0"/>
                <a:cs typeface="Times New Roman" panose="02020603050405020304" pitchFamily="18" charset="0"/>
              </a:rPr>
              <a:t>4</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3056890" y="165100"/>
            <a:ext cx="8761095" cy="780415"/>
          </a:xfrm>
          <a:prstGeom prst="roundRect">
            <a:avLst/>
          </a:prstGeom>
          <a:solidFill>
            <a:schemeClr val="accent5">
              <a:lumMod val="20000"/>
              <a:lumOff val="80000"/>
            </a:schemeClr>
          </a:solidFill>
          <a:ln w="25400" cap="flat" cmpd="sng" algn="ctr">
            <a:solidFill>
              <a:srgbClr val="4F81BD">
                <a:shade val="50000"/>
              </a:srgbClr>
            </a:solidFill>
            <a:prstDash val="solid"/>
          </a:ln>
          <a:effectLst/>
        </p:spPr>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Sưu</a:t>
            </a:r>
            <a:r>
              <a:rPr lang="en-US" sz="2400" b="1">
                <a:solidFill>
                  <a:srgbClr val="FF0000"/>
                </a:solidFill>
                <a:latin typeface="Times New Roman" panose="02020603050405020304" pitchFamily="18" charset="0"/>
                <a:cs typeface="Times New Roman" panose="02020603050405020304" pitchFamily="18" charset="0"/>
              </a:rPr>
              <a:t> tầm bài thơ, truyện có nội dung dạy trẻ biết quan tâm giúp đỡ mọi người</a:t>
            </a:r>
          </a:p>
        </p:txBody>
      </p:sp>
      <p:sp>
        <p:nvSpPr>
          <p:cNvPr id="100" name="Text Box 99"/>
          <p:cNvSpPr txBox="1"/>
          <p:nvPr/>
        </p:nvSpPr>
        <p:spPr>
          <a:xfrm>
            <a:off x="767080" y="1691005"/>
            <a:ext cx="10657840" cy="4154170"/>
          </a:xfrm>
          <a:prstGeom prst="rect">
            <a:avLst/>
          </a:prstGeom>
          <a:noFill/>
          <a:ln w="9525">
            <a:noFill/>
          </a:ln>
        </p:spPr>
        <p:txBody>
          <a:bodyPr wrap="square">
            <a:spAutoFit/>
          </a:bodyPr>
          <a:lstStyle/>
          <a:p>
            <a:pPr indent="342265" algn="just"/>
            <a:r>
              <a:rPr lang="en-US" sz="2400" b="0" dirty="0" err="1">
                <a:latin typeface="Times New Roman" panose="02020603050405020304" pitchFamily="18" charset="0"/>
                <a:cs typeface="Calibri" panose="020F0502020204030204" pitchFamily="34" charset="0"/>
              </a:rPr>
              <a:t>Lứa</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tuổi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mầm</a:t>
            </a:r>
            <a:r>
              <a:rPr lang="en-US" sz="2400" b="0" dirty="0">
                <a:latin typeface="Times New Roman" panose="02020603050405020304" pitchFamily="18" charset="0"/>
                <a:cs typeface="Calibri" panose="020F0502020204030204" pitchFamily="34" charset="0"/>
              </a:rPr>
              <a:t> non </a:t>
            </a:r>
            <a:r>
              <a:rPr lang="en-US" sz="2400" b="0" dirty="0" err="1">
                <a:latin typeface="Times New Roman" panose="02020603050405020304" pitchFamily="18" charset="0"/>
                <a:cs typeface="Calibri" panose="020F0502020204030204" pitchFamily="34" charset="0"/>
              </a:rPr>
              <a:t>là</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tuổi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đang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học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ăn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học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nói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vì</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vậy</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chương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trình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mầm</a:t>
            </a:r>
            <a:r>
              <a:rPr lang="en-US" sz="2400" b="0" dirty="0">
                <a:latin typeface="Times New Roman" panose="02020603050405020304" pitchFamily="18" charset="0"/>
                <a:cs typeface="Calibri" panose="020F0502020204030204" pitchFamily="34" charset="0"/>
              </a:rPr>
              <a:t> non </a:t>
            </a:r>
            <a:r>
              <a:rPr lang="en-US" sz="2400" b="0" dirty="0" err="1">
                <a:latin typeface="Times New Roman" panose="02020603050405020304" pitchFamily="18" charset="0"/>
                <a:cs typeface="Calibri" panose="020F0502020204030204" pitchFamily="34" charset="0"/>
              </a:rPr>
              <a:t>đã</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dành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một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tỷ</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lệ</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thời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gian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tương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đối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nhiều</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để</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dạy</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thơ</a:t>
            </a:r>
            <a:r>
              <a:rPr lang="en-US" sz="2400" b="0" dirty="0">
                <a:latin typeface="Times New Roman" panose="02020603050405020304" pitchFamily="18" charset="0"/>
                <a:cs typeface="Calibri" panose="020F0502020204030204" pitchFamily="34" charset="0"/>
              </a:rPr>
              <a:t> ca </a:t>
            </a:r>
            <a:r>
              <a:rPr lang="en-US" sz="2400" b="0" dirty="0" err="1">
                <a:latin typeface="Times New Roman" panose="02020603050405020304" pitchFamily="18" charset="0"/>
                <a:cs typeface="Calibri" panose="020F0502020204030204" pitchFamily="34" charset="0"/>
              </a:rPr>
              <a:t>và</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kể</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chuyện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cho</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trẻ</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nhằm</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làm</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cho</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ngôn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ngữ</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của</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trẻ</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em</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phát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triển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một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cách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trong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sáng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và</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tốt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đẹp</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thông</a:t>
            </a:r>
            <a:r>
              <a:rPr lang="en-US" sz="2400" b="0" dirty="0">
                <a:latin typeface="Times New Roman" panose="02020603050405020304" pitchFamily="18" charset="0"/>
                <a:cs typeface="Calibri" panose="020F0502020204030204" pitchFamily="34" charset="0"/>
              </a:rPr>
              <a:t> qua </a:t>
            </a:r>
            <a:r>
              <a:rPr lang="en-US" sz="2400" b="0" dirty="0" err="1">
                <a:latin typeface="Times New Roman" panose="02020603050405020304" pitchFamily="18" charset="0"/>
                <a:cs typeface="Calibri" panose="020F0502020204030204" pitchFamily="34" charset="0"/>
              </a:rPr>
              <a:t>thơ</a:t>
            </a:r>
            <a:r>
              <a:rPr lang="en-US" sz="2400" b="0" dirty="0">
                <a:latin typeface="Times New Roman" panose="02020603050405020304" pitchFamily="18" charset="0"/>
                <a:cs typeface="Calibri" panose="020F0502020204030204" pitchFamily="34" charset="0"/>
              </a:rPr>
              <a:t> ca </a:t>
            </a:r>
            <a:r>
              <a:rPr lang="en-US" sz="2400" b="0" dirty="0" err="1">
                <a:latin typeface="Times New Roman" panose="02020603050405020304" pitchFamily="18" charset="0"/>
                <a:cs typeface="Calibri" panose="020F0502020204030204" pitchFamily="34" charset="0"/>
              </a:rPr>
              <a:t>và</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kể</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chuyện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chọn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lọc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và</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phù</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hợp</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lứa</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tuổi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mầm</a:t>
            </a:r>
            <a:r>
              <a:rPr lang="en-US" sz="2400" b="0" dirty="0">
                <a:latin typeface="Times New Roman" panose="02020603050405020304" pitchFamily="18" charset="0"/>
                <a:cs typeface="Calibri" panose="020F0502020204030204" pitchFamily="34" charset="0"/>
              </a:rPr>
              <a:t> non, </a:t>
            </a:r>
            <a:r>
              <a:rPr lang="en-US" sz="2400" b="0" dirty="0" err="1">
                <a:latin typeface="Times New Roman" panose="02020603050405020304" pitchFamily="18" charset="0"/>
                <a:cs typeface="Calibri" panose="020F0502020204030204" pitchFamily="34" charset="0"/>
              </a:rPr>
              <a:t>trẻ</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sẽ</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được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tiếp</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xúc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với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những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lời</a:t>
            </a:r>
            <a:r>
              <a:rPr lang="en-US" sz="2400" b="0" dirty="0">
                <a:latin typeface="Times New Roman" panose="02020603050405020304" pitchFamily="18" charset="0"/>
                <a:cs typeface="Calibri" panose="020F0502020204030204" pitchFamily="34" charset="0"/>
              </a:rPr>
              <a:t> hay, ý </a:t>
            </a:r>
            <a:r>
              <a:rPr lang="en-US" sz="2400" b="0" dirty="0" err="1">
                <a:latin typeface="Times New Roman" panose="02020603050405020304" pitchFamily="18" charset="0"/>
                <a:cs typeface="Calibri" panose="020F0502020204030204" pitchFamily="34" charset="0"/>
              </a:rPr>
              <a:t>đẹp</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được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giáo</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dục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về</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mặt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tình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cảm</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đạo</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đức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xã</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hội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đồng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thời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khơi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dậy</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mặt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năng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khiếu</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thẩm</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mỹ</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Tất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cả</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những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điều</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này</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tác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động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một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cách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tích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cực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lên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trẻ</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làm</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cho</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trẻ</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cảm</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thấy</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hứng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thú</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muốn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đến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trường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muốn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giao</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tiếp</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với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cô</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bạn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bè</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và</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thích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học</a:t>
            </a:r>
            <a:r>
              <a:rPr lang="en-US" sz="2400" b="0" dirty="0">
                <a:latin typeface="Times New Roman" panose="02020603050405020304" pitchFamily="18" charset="0"/>
                <a:cs typeface="Calibri" panose="020F0502020204030204" pitchFamily="34" charset="0"/>
              </a:rPr>
              <a:t>.</a:t>
            </a:r>
          </a:p>
          <a:p>
            <a:pPr indent="342265" algn="just"/>
            <a:r>
              <a:rPr lang="en-US" sz="2400" b="0" dirty="0" err="1">
                <a:latin typeface="Times New Roman" panose="02020603050405020304" pitchFamily="18" charset="0"/>
                <a:cs typeface="Calibri" panose="020F0502020204030204" pitchFamily="34" charset="0"/>
              </a:rPr>
              <a:t>Hiểu</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được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điều</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đó</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tôi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và</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cô</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giáo</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trong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lớp</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đã</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sưu</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tầm</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thêm</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các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bài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thơ</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truyện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có</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nội</a:t>
            </a:r>
            <a:r>
              <a:rPr lang="en-US" sz="2400" b="0" dirty="0">
                <a:latin typeface="Times New Roman" panose="02020603050405020304" pitchFamily="18" charset="0"/>
                <a:cs typeface="Calibri" panose="020F0502020204030204" pitchFamily="34" charset="0"/>
              </a:rPr>
              <a:t> dung </a:t>
            </a:r>
            <a:r>
              <a:rPr lang="en-US" sz="2400" b="0" dirty="0" err="1">
                <a:latin typeface="Times New Roman" panose="02020603050405020304" pitchFamily="18" charset="0"/>
                <a:cs typeface="Calibri" panose="020F0502020204030204" pitchFamily="34" charset="0"/>
              </a:rPr>
              <a:t>dễ</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hiểu</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gần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gũi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quen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thuộc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giúp</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trẻ</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dễ</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tiếp</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thu</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về</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vấn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đề</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giáo</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dục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trẻ</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biết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yêu</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thương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và</a:t>
            </a:r>
            <a:r>
              <a:rPr lang="en-US" sz="2400" b="0" dirty="0">
                <a:latin typeface="Times New Roman" panose="02020603050405020304" pitchFamily="18" charset="0"/>
                <a:cs typeface="Calibri" panose="020F0502020204030204" pitchFamily="34" charset="0"/>
              </a:rPr>
              <a:t> chia </a:t>
            </a:r>
            <a:r>
              <a:rPr lang="en-US" sz="2400" b="0" dirty="0" err="1">
                <a:latin typeface="Times New Roman" panose="02020603050405020304" pitchFamily="18" charset="0"/>
                <a:cs typeface="Calibri" panose="020F0502020204030204" pitchFamily="34" charset="0"/>
              </a:rPr>
              <a:t>sẻ</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đến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những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người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xung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quanh</a:t>
            </a:r>
            <a:r>
              <a:rPr lang="en-US" sz="2400" b="0" dirty="0">
                <a:latin typeface="Times New Roman" panose="02020603050405020304" pitchFamily="18" charset="0"/>
                <a:cs typeface="Calibri" panose="020F0502020204030204" pitchFamily="34" charset="0"/>
              </a:rPr>
              <a:t>.</a:t>
            </a:r>
            <a:endParaRPr lang="en-US" sz="2400" dirty="0"/>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100"/>
                                        </p:tgtEl>
                                        <p:attrNameLst>
                                          <p:attrName>style.visibility</p:attrName>
                                        </p:attrNameLst>
                                      </p:cBhvr>
                                      <p:to>
                                        <p:strVal val="visible"/>
                                      </p:to>
                                    </p:set>
                                    <p:animEffect transition="in" filter="wipe(down)">
                                      <p:cBhvr>
                                        <p:cTn id="18" dur="580">
                                          <p:stCondLst>
                                            <p:cond delay="0"/>
                                          </p:stCondLst>
                                        </p:cTn>
                                        <p:tgtEl>
                                          <p:spTgt spid="100"/>
                                        </p:tgtEl>
                                      </p:cBhvr>
                                    </p:animEffect>
                                    <p:anim calcmode="lin" valueType="num">
                                      <p:cBhvr>
                                        <p:cTn id="19" dur="1822" tmFilter="0,0; 0.14,0.36; 0.43,0.73; 0.71,0.91; 1.0,1.0">
                                          <p:stCondLst>
                                            <p:cond delay="0"/>
                                          </p:stCondLst>
                                        </p:cTn>
                                        <p:tgtEl>
                                          <p:spTgt spid="100"/>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00"/>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00"/>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00"/>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00"/>
                                        </p:tgtEl>
                                        <p:attrNameLst>
                                          <p:attrName>ppt_y</p:attrName>
                                        </p:attrNameLst>
                                      </p:cBhvr>
                                      <p:tavLst>
                                        <p:tav tm="0" fmla="#ppt_y-sin(pi*$)/81">
                                          <p:val>
                                            <p:fltVal val="0"/>
                                          </p:val>
                                        </p:tav>
                                        <p:tav tm="100000">
                                          <p:val>
                                            <p:fltVal val="1"/>
                                          </p:val>
                                        </p:tav>
                                      </p:tavLst>
                                    </p:anim>
                                    <p:animScale>
                                      <p:cBhvr>
                                        <p:cTn id="24" dur="26">
                                          <p:stCondLst>
                                            <p:cond delay="650"/>
                                          </p:stCondLst>
                                        </p:cTn>
                                        <p:tgtEl>
                                          <p:spTgt spid="100"/>
                                        </p:tgtEl>
                                      </p:cBhvr>
                                      <p:to x="100000" y="60000"/>
                                    </p:animScale>
                                    <p:animScale>
                                      <p:cBhvr>
                                        <p:cTn id="25" dur="166" decel="50000">
                                          <p:stCondLst>
                                            <p:cond delay="676"/>
                                          </p:stCondLst>
                                        </p:cTn>
                                        <p:tgtEl>
                                          <p:spTgt spid="100"/>
                                        </p:tgtEl>
                                      </p:cBhvr>
                                      <p:to x="100000" y="100000"/>
                                    </p:animScale>
                                    <p:animScale>
                                      <p:cBhvr>
                                        <p:cTn id="26" dur="26">
                                          <p:stCondLst>
                                            <p:cond delay="1312"/>
                                          </p:stCondLst>
                                        </p:cTn>
                                        <p:tgtEl>
                                          <p:spTgt spid="100"/>
                                        </p:tgtEl>
                                      </p:cBhvr>
                                      <p:to x="100000" y="80000"/>
                                    </p:animScale>
                                    <p:animScale>
                                      <p:cBhvr>
                                        <p:cTn id="27" dur="166" decel="50000">
                                          <p:stCondLst>
                                            <p:cond delay="1338"/>
                                          </p:stCondLst>
                                        </p:cTn>
                                        <p:tgtEl>
                                          <p:spTgt spid="100"/>
                                        </p:tgtEl>
                                      </p:cBhvr>
                                      <p:to x="100000" y="100000"/>
                                    </p:animScale>
                                    <p:animScale>
                                      <p:cBhvr>
                                        <p:cTn id="28" dur="26">
                                          <p:stCondLst>
                                            <p:cond delay="1642"/>
                                          </p:stCondLst>
                                        </p:cTn>
                                        <p:tgtEl>
                                          <p:spTgt spid="100"/>
                                        </p:tgtEl>
                                      </p:cBhvr>
                                      <p:to x="100000" y="90000"/>
                                    </p:animScale>
                                    <p:animScale>
                                      <p:cBhvr>
                                        <p:cTn id="29" dur="166" decel="50000">
                                          <p:stCondLst>
                                            <p:cond delay="1668"/>
                                          </p:stCondLst>
                                        </p:cTn>
                                        <p:tgtEl>
                                          <p:spTgt spid="100"/>
                                        </p:tgtEl>
                                      </p:cBhvr>
                                      <p:to x="100000" y="100000"/>
                                    </p:animScale>
                                    <p:animScale>
                                      <p:cBhvr>
                                        <p:cTn id="30" dur="26">
                                          <p:stCondLst>
                                            <p:cond delay="1808"/>
                                          </p:stCondLst>
                                        </p:cTn>
                                        <p:tgtEl>
                                          <p:spTgt spid="100"/>
                                        </p:tgtEl>
                                      </p:cBhvr>
                                      <p:to x="100000" y="95000"/>
                                    </p:animScale>
                                    <p:animScale>
                                      <p:cBhvr>
                                        <p:cTn id="31" dur="166" decel="50000">
                                          <p:stCondLst>
                                            <p:cond delay="1834"/>
                                          </p:stCondLst>
                                        </p:cTn>
                                        <p:tgtEl>
                                          <p:spTgt spid="10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bldLvl="0" animBg="1"/>
      <p:bldP spid="10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5" y="0"/>
            <a:ext cx="12192000" cy="6858000"/>
          </a:xfrm>
        </p:spPr>
      </p:pic>
      <p:sp>
        <p:nvSpPr>
          <p:cNvPr id="6" name="Right Arrow 5"/>
          <p:cNvSpPr/>
          <p:nvPr/>
        </p:nvSpPr>
        <p:spPr>
          <a:xfrm>
            <a:off x="915035" y="293"/>
            <a:ext cx="1981200" cy="1018639"/>
          </a:xfrm>
          <a:prstGeom prst="rightArrow">
            <a:avLst/>
          </a:prstGeom>
          <a:solidFill>
            <a:schemeClr val="accent6">
              <a:lumMod val="20000"/>
              <a:lumOff val="80000"/>
            </a:schemeClr>
          </a:solidFill>
          <a:ln>
            <a:solidFill>
              <a:srgbClr val="00B0F0"/>
            </a:solid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1" dirty="0">
                <a:solidFill>
                  <a:srgbClr val="FF0000"/>
                </a:solidFill>
                <a:latin typeface="+mj-lt"/>
              </a:rPr>
              <a:t>Biện pháp</a:t>
            </a:r>
            <a:r>
              <a:rPr lang="en-US" sz="2400" b="1" i="1" dirty="0">
                <a:solidFill>
                  <a:srgbClr val="FF0000"/>
                </a:solidFill>
                <a:latin typeface="+mj-lt"/>
              </a:rPr>
              <a:t> </a:t>
            </a:r>
            <a:r>
              <a:rPr lang="en-US" sz="2400" b="1" i="1" dirty="0">
                <a:solidFill>
                  <a:srgbClr val="FF0000"/>
                </a:solidFill>
                <a:latin typeface="Times New Roman" panose="02020603050405020304" pitchFamily="18" charset="0"/>
                <a:cs typeface="Times New Roman" panose="02020603050405020304" pitchFamily="18" charset="0"/>
              </a:rPr>
              <a:t>5</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3056890" y="165100"/>
            <a:ext cx="8761095" cy="780415"/>
          </a:xfrm>
          <a:prstGeom prst="roundRect">
            <a:avLst/>
          </a:prstGeom>
          <a:solidFill>
            <a:schemeClr val="accent5">
              <a:lumMod val="20000"/>
              <a:lumOff val="80000"/>
            </a:schemeClr>
          </a:solidFill>
          <a:ln w="25400" cap="flat" cmpd="sng" algn="ctr">
            <a:solidFill>
              <a:srgbClr val="4F81BD">
                <a:shade val="50000"/>
              </a:srgbClr>
            </a:solidFill>
            <a:prstDash val="solid"/>
          </a:ln>
          <a:effectLst/>
        </p:spPr>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Dạy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trẻ</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biết</a:t>
            </a:r>
            <a:r>
              <a:rPr lang="en-US" sz="2400" b="1" dirty="0">
                <a:solidFill>
                  <a:srgbClr val="FF0000"/>
                </a:solidFill>
                <a:latin typeface="Times New Roman" panose="02020603050405020304" pitchFamily="18" charset="0"/>
                <a:cs typeface="Times New Roman" panose="02020603050405020304" pitchFamily="18" charset="0"/>
              </a:rPr>
              <a:t> chia </a:t>
            </a:r>
            <a:r>
              <a:rPr lang="en-US" sz="2400" b="1" dirty="0" err="1">
                <a:solidFill>
                  <a:srgbClr val="FF0000"/>
                </a:solidFill>
                <a:latin typeface="Times New Roman" panose="02020603050405020304" pitchFamily="18" charset="0"/>
                <a:cs typeface="Times New Roman" panose="02020603050405020304" pitchFamily="18" charset="0"/>
              </a:rPr>
              <a:t>sẻ</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thông</a:t>
            </a:r>
            <a:r>
              <a:rPr lang="en-US" sz="2400" b="1" dirty="0">
                <a:solidFill>
                  <a:srgbClr val="FF0000"/>
                </a:solidFill>
                <a:latin typeface="Times New Roman" panose="02020603050405020304" pitchFamily="18" charset="0"/>
                <a:cs typeface="Times New Roman" panose="02020603050405020304" pitchFamily="18" charset="0"/>
              </a:rPr>
              <a:t> qua </a:t>
            </a:r>
            <a:r>
              <a:rPr lang="en-US" sz="2400" b="1" dirty="0" err="1">
                <a:solidFill>
                  <a:srgbClr val="FF0000"/>
                </a:solidFill>
                <a:latin typeface="Times New Roman" panose="02020603050405020304" pitchFamily="18" charset="0"/>
                <a:cs typeface="Times New Roman" panose="02020603050405020304" pitchFamily="18" charset="0"/>
              </a:rPr>
              <a:t>ngày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hội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ngày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lễ</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1276350" y="1288415"/>
            <a:ext cx="9637395" cy="4892675"/>
          </a:xfrm>
          <a:prstGeom prst="rect">
            <a:avLst/>
          </a:prstGeom>
          <a:noFill/>
          <a:ln w="9525">
            <a:noFill/>
          </a:ln>
        </p:spPr>
        <p:txBody>
          <a:bodyPr wrap="square">
            <a:spAutoFit/>
          </a:bodyPr>
          <a:lstStyle/>
          <a:p>
            <a:pPr indent="360045" algn="just"/>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Lễ</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hội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là</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một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sự</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kiện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mang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tính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xã</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hội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là</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sinh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hoạt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không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thể</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thiếu</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trong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đời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sống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cộng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đồng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Và</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hàng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năm</a:t>
            </a:r>
            <a:r>
              <a:rPr lang="en-US" sz="2400" b="0" dirty="0">
                <a:latin typeface="Times New Roman" panose="02020603050405020304" pitchFamily="18" charset="0"/>
                <a:cs typeface="Calibri" panose="020F0502020204030204" pitchFamily="34" charset="0"/>
              </a:rPr>
              <a:t> ở </a:t>
            </a:r>
            <a:r>
              <a:rPr lang="en-US" sz="2400" b="0" dirty="0" err="1">
                <a:latin typeface="Times New Roman" panose="02020603050405020304" pitchFamily="18" charset="0"/>
                <a:cs typeface="Calibri" panose="020F0502020204030204" pitchFamily="34" charset="0"/>
              </a:rPr>
              <a:t>trường</a:t>
            </a:r>
            <a:r>
              <a:rPr lang="en-US" sz="2400" b="0" dirty="0">
                <a:latin typeface="Times New Roman" panose="02020603050405020304" pitchFamily="18" charset="0"/>
                <a:cs typeface="Calibri" panose="020F0502020204030204" pitchFamily="34" charset="0"/>
              </a:rPr>
              <a:t> </a:t>
            </a:r>
            <a:r>
              <a:rPr lang="en-US" sz="2400" dirty="0" err="1">
                <a:latin typeface="Times New Roman" panose="02020603050405020304" pitchFamily="18" charset="0"/>
                <a:cs typeface="Calibri" panose="020F0502020204030204" pitchFamily="34" charset="0"/>
              </a:rPr>
              <a:t>m</a:t>
            </a:r>
            <a:r>
              <a:rPr lang="en-US" sz="2400" b="0" dirty="0" err="1">
                <a:latin typeface="Times New Roman" panose="02020603050405020304" pitchFamily="18" charset="0"/>
                <a:cs typeface="Calibri" panose="020F0502020204030204" pitchFamily="34" charset="0"/>
              </a:rPr>
              <a:t>ầm</a:t>
            </a:r>
            <a:r>
              <a:rPr lang="en-US" sz="2400" b="0" dirty="0">
                <a:latin typeface="Times New Roman" panose="02020603050405020304" pitchFamily="18" charset="0"/>
                <a:cs typeface="Calibri" panose="020F0502020204030204" pitchFamily="34" charset="0"/>
              </a:rPr>
              <a:t> </a:t>
            </a:r>
            <a:r>
              <a:rPr lang="en-US" sz="2400" dirty="0">
                <a:latin typeface="Times New Roman" panose="02020603050405020304" pitchFamily="18" charset="0"/>
                <a:cs typeface="Calibri" panose="020F0502020204030204" pitchFamily="34" charset="0"/>
              </a:rPr>
              <a:t>n</a:t>
            </a:r>
            <a:r>
              <a:rPr lang="en-US" sz="2400" b="0" dirty="0">
                <a:latin typeface="Times New Roman" panose="02020603050405020304" pitchFamily="18" charset="0"/>
                <a:cs typeface="Calibri" panose="020F0502020204030204" pitchFamily="34" charset="0"/>
              </a:rPr>
              <a:t>on </a:t>
            </a:r>
            <a:r>
              <a:rPr lang="en-US" sz="2400" b="0" dirty="0" err="1">
                <a:latin typeface="Times New Roman" panose="02020603050405020304" pitchFamily="18" charset="0"/>
                <a:cs typeface="Calibri" panose="020F0502020204030204" pitchFamily="34" charset="0"/>
              </a:rPr>
              <a:t>trẻ</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được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tham</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gia</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kỉ</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niệm</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nhiều</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ngày</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Lễ</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hội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với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các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hình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thức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khác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nhau</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phù</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hợp</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với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đặc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điểm</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lứa</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tuổi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của</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trẻ</a:t>
            </a:r>
            <a:r>
              <a:rPr lang="en-US" sz="2400" b="0" dirty="0">
                <a:latin typeface="Times New Roman" panose="02020603050405020304" pitchFamily="18" charset="0"/>
                <a:cs typeface="Calibri" panose="020F0502020204030204" pitchFamily="34" charset="0"/>
              </a:rPr>
              <a:t>.</a:t>
            </a:r>
          </a:p>
          <a:p>
            <a:pPr indent="360045" algn="just"/>
            <a:r>
              <a:rPr lang="en-US" sz="2400" b="0" dirty="0" err="1">
                <a:latin typeface="Times New Roman" panose="02020603050405020304" pitchFamily="18" charset="0"/>
                <a:cs typeface="Calibri" panose="020F0502020204030204" pitchFamily="34" charset="0"/>
              </a:rPr>
              <a:t>Việc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tổ</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chức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Lễ</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hội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được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coi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là</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một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phương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tiện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giáo</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dục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nhiều</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mặt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cho</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trẻ</a:t>
            </a:r>
            <a:r>
              <a:rPr lang="en-US" sz="2400" b="0" dirty="0">
                <a:latin typeface="Times New Roman" panose="02020603050405020304" pitchFamily="18" charset="0"/>
                <a:cs typeface="Calibri" panose="020F0502020204030204" pitchFamily="34" charset="0"/>
              </a:rPr>
              <a:t> </a:t>
            </a:r>
            <a:r>
              <a:rPr lang="en-US" sz="2400" dirty="0" err="1">
                <a:latin typeface="Times New Roman" panose="02020603050405020304" pitchFamily="18" charset="0"/>
                <a:cs typeface="Calibri" panose="020F0502020204030204" pitchFamily="34" charset="0"/>
              </a:rPr>
              <a:t>m</a:t>
            </a:r>
            <a:r>
              <a:rPr lang="en-US" sz="2400" b="0" dirty="0" err="1">
                <a:latin typeface="Times New Roman" panose="02020603050405020304" pitchFamily="18" charset="0"/>
                <a:cs typeface="Calibri" panose="020F0502020204030204" pitchFamily="34" charset="0"/>
              </a:rPr>
              <a:t>ầm</a:t>
            </a:r>
            <a:r>
              <a:rPr lang="en-US" sz="2400" b="0" dirty="0">
                <a:latin typeface="Times New Roman" panose="02020603050405020304" pitchFamily="18" charset="0"/>
                <a:cs typeface="Calibri" panose="020F0502020204030204" pitchFamily="34" charset="0"/>
              </a:rPr>
              <a:t> non. </a:t>
            </a:r>
            <a:r>
              <a:rPr lang="en-US" sz="2400" b="0" dirty="0" err="1">
                <a:latin typeface="Times New Roman" panose="02020603050405020304" pitchFamily="18" charset="0"/>
                <a:cs typeface="Calibri" panose="020F0502020204030204" pitchFamily="34" charset="0"/>
              </a:rPr>
              <a:t>Vì</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khi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tham</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gia</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vào</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các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hoạt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động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kỷ</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niệm</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đem</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lại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cho</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trẻ</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những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niềm</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vui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chung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giúp</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trẻ</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trở</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nên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cởi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mở</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hơn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gần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gũi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nhau</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hơn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có</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những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hành</a:t>
            </a:r>
            <a:r>
              <a:rPr lang="en-US" sz="2400" b="0" dirty="0">
                <a:latin typeface="Times New Roman" panose="02020603050405020304" pitchFamily="18" charset="0"/>
                <a:cs typeface="Calibri" panose="020F0502020204030204" pitchFamily="34" charset="0"/>
              </a:rPr>
              <a:t> vi </a:t>
            </a:r>
            <a:r>
              <a:rPr lang="en-US" sz="2400" b="0" dirty="0" err="1">
                <a:latin typeface="Times New Roman" panose="02020603050405020304" pitchFamily="18" charset="0"/>
                <a:cs typeface="Calibri" panose="020F0502020204030204" pitchFamily="34" charset="0"/>
              </a:rPr>
              <a:t>lịch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sự</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hơn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biết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quan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tâm</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biết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yêu</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thương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với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nhau</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hơn</a:t>
            </a:r>
            <a:r>
              <a:rPr lang="en-US" sz="2400" b="0" dirty="0">
                <a:latin typeface="Times New Roman" panose="02020603050405020304" pitchFamily="18" charset="0"/>
                <a:cs typeface="Calibri" panose="020F0502020204030204" pitchFamily="34" charset="0"/>
              </a:rPr>
              <a:t>. </a:t>
            </a:r>
          </a:p>
          <a:p>
            <a:pPr indent="360045" algn="just"/>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Tuy</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nhiên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để</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Lễ</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hội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thật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sự</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dành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cho</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trẻ</a:t>
            </a:r>
            <a:r>
              <a:rPr lang="en-US" sz="2400" b="0" dirty="0">
                <a:latin typeface="Times New Roman" panose="02020603050405020304" pitchFamily="18" charset="0"/>
                <a:cs typeface="Calibri" panose="020F0502020204030204" pitchFamily="34" charset="0"/>
              </a:rPr>
              <a:t> </a:t>
            </a:r>
            <a:r>
              <a:rPr lang="en-US" sz="2400" dirty="0" err="1">
                <a:latin typeface="Times New Roman" panose="02020603050405020304" pitchFamily="18" charset="0"/>
                <a:cs typeface="Calibri" panose="020F0502020204030204" pitchFamily="34" charset="0"/>
              </a:rPr>
              <a:t>m</a:t>
            </a:r>
            <a:r>
              <a:rPr lang="en-US" sz="2400" b="0" dirty="0" err="1">
                <a:latin typeface="Times New Roman" panose="02020603050405020304" pitchFamily="18" charset="0"/>
                <a:cs typeface="Calibri" panose="020F0502020204030204" pitchFamily="34" charset="0"/>
              </a:rPr>
              <a:t>ầm</a:t>
            </a:r>
            <a:r>
              <a:rPr lang="en-US" sz="2400" b="0" dirty="0">
                <a:latin typeface="Times New Roman" panose="02020603050405020304" pitchFamily="18" charset="0"/>
                <a:cs typeface="Calibri" panose="020F0502020204030204" pitchFamily="34" charset="0"/>
              </a:rPr>
              <a:t> </a:t>
            </a:r>
            <a:r>
              <a:rPr lang="en-US" sz="2400" dirty="0">
                <a:latin typeface="Times New Roman" panose="02020603050405020304" pitchFamily="18" charset="0"/>
                <a:cs typeface="Calibri" panose="020F0502020204030204" pitchFamily="34" charset="0"/>
              </a:rPr>
              <a:t>n</a:t>
            </a:r>
            <a:r>
              <a:rPr lang="en-US" sz="2400" b="0" dirty="0">
                <a:latin typeface="Times New Roman" panose="02020603050405020304" pitchFamily="18" charset="0"/>
                <a:cs typeface="Calibri" panose="020F0502020204030204" pitchFamily="34" charset="0"/>
              </a:rPr>
              <a:t>on </a:t>
            </a:r>
            <a:r>
              <a:rPr lang="en-US" sz="2400" b="0" dirty="0" err="1">
                <a:latin typeface="Times New Roman" panose="02020603050405020304" pitchFamily="18" charset="0"/>
                <a:cs typeface="Calibri" panose="020F0502020204030204" pitchFamily="34" charset="0"/>
              </a:rPr>
              <a:t>thì</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thực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tế</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cần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phải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có</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sự</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tham</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gia</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tích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cực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của</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mỗi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bản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thân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đứa</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trẻ</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Muốn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vậy</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cần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phải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phát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huy</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hết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sự</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sáng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tạo</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và</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tính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tích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cực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của</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trẻ</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Tôi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đặc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biệt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chú</a:t>
            </a:r>
            <a:r>
              <a:rPr lang="en-US" sz="2400" b="0" dirty="0">
                <a:latin typeface="Times New Roman" panose="02020603050405020304" pitchFamily="18" charset="0"/>
                <a:cs typeface="Calibri" panose="020F0502020204030204" pitchFamily="34" charset="0"/>
              </a:rPr>
              <a:t> ý </a:t>
            </a:r>
            <a:r>
              <a:rPr lang="en-US" sz="2400" b="0" dirty="0" err="1">
                <a:latin typeface="Times New Roman" panose="02020603050405020304" pitchFamily="18" charset="0"/>
                <a:cs typeface="Calibri" panose="020F0502020204030204" pitchFamily="34" charset="0"/>
              </a:rPr>
              <a:t>đến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các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ngày</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lễ</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hội</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Ngày</a:t>
            </a:r>
            <a:r>
              <a:rPr lang="en-US" sz="2400" b="0" dirty="0">
                <a:latin typeface="Times New Roman" panose="02020603050405020304" pitchFamily="18" charset="0"/>
                <a:cs typeface="Calibri" panose="020F0502020204030204" pitchFamily="34" charset="0"/>
              </a:rPr>
              <a:t> 20/10, </a:t>
            </a:r>
            <a:r>
              <a:rPr lang="en-US" sz="2400" b="0" dirty="0" err="1">
                <a:latin typeface="Times New Roman" panose="02020603050405020304" pitchFamily="18" charset="0"/>
                <a:cs typeface="Calibri" panose="020F0502020204030204" pitchFamily="34" charset="0"/>
              </a:rPr>
              <a:t>ngày</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Tết</a:t>
            </a:r>
            <a:r>
              <a:rPr lang="en-US" sz="2400" b="0" dirty="0">
                <a:latin typeface="Times New Roman" panose="02020603050405020304" pitchFamily="18" charset="0"/>
                <a:cs typeface="Calibri" panose="020F0502020204030204" pitchFamily="34" charset="0"/>
              </a:rPr>
              <a:t> Trung Thu, </a:t>
            </a:r>
            <a:r>
              <a:rPr lang="en-US" sz="2400" b="0" dirty="0" err="1">
                <a:latin typeface="Times New Roman" panose="02020603050405020304" pitchFamily="18" charset="0"/>
                <a:cs typeface="Calibri" panose="020F0502020204030204" pitchFamily="34" charset="0"/>
              </a:rPr>
              <a:t>Tết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Nguyên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Đán</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ngày</a:t>
            </a:r>
            <a:r>
              <a:rPr lang="en-US" sz="2400" b="0" dirty="0">
                <a:latin typeface="Times New Roman" panose="02020603050405020304" pitchFamily="18" charset="0"/>
                <a:cs typeface="Calibri" panose="020F0502020204030204" pitchFamily="34" charset="0"/>
              </a:rPr>
              <a:t> 8/3 </a:t>
            </a:r>
            <a:r>
              <a:rPr lang="en-US" sz="2400" b="0" dirty="0" err="1">
                <a:latin typeface="Times New Roman" panose="02020603050405020304" pitchFamily="18" charset="0"/>
                <a:cs typeface="Calibri" panose="020F0502020204030204" pitchFamily="34" charset="0"/>
              </a:rPr>
              <a:t>và</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đặc</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biệt</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hướng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ứng</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ngày</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hạnh</a:t>
            </a:r>
            <a:r>
              <a:rPr lang="en-US" sz="2400" b="0" dirty="0">
                <a:latin typeface="Times New Roman" panose="02020603050405020304" pitchFamily="18" charset="0"/>
                <a:cs typeface="Calibri" panose="020F0502020204030204" pitchFamily="34" charset="0"/>
              </a:rPr>
              <a:t> </a:t>
            </a:r>
            <a:r>
              <a:rPr lang="en-US" sz="2400" b="0" dirty="0" err="1">
                <a:latin typeface="Times New Roman" panose="02020603050405020304" pitchFamily="18" charset="0"/>
                <a:cs typeface="Calibri" panose="020F0502020204030204" pitchFamily="34" charset="0"/>
              </a:rPr>
              <a:t>phúc</a:t>
            </a:r>
            <a:r>
              <a:rPr lang="en-US" sz="2400" b="0" dirty="0">
                <a:latin typeface="Times New Roman" panose="02020603050405020304" pitchFamily="18" charset="0"/>
                <a:cs typeface="Calibri" panose="020F0502020204030204" pitchFamily="34" charset="0"/>
              </a:rPr>
              <a:t> 20/3. </a:t>
            </a:r>
            <a:endParaRPr lang="en-US" sz="2400" dirty="0"/>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additive="base">
                                        <p:cTn id="18" dur="500"/>
                                        <p:tgtEl>
                                          <p:spTgt spid="100"/>
                                        </p:tgtEl>
                                        <p:attrNameLst>
                                          <p:attrName>ppt_y</p:attrName>
                                        </p:attrNameLst>
                                      </p:cBhvr>
                                      <p:tavLst>
                                        <p:tav tm="0">
                                          <p:val>
                                            <p:strVal val="#ppt_y+#ppt_h*1.125000"/>
                                          </p:val>
                                        </p:tav>
                                        <p:tav tm="100000">
                                          <p:val>
                                            <p:strVal val="#ppt_y"/>
                                          </p:val>
                                        </p:tav>
                                      </p:tavLst>
                                    </p:anim>
                                    <p:animEffect transition="in" filter="wipe(up)">
                                      <p:cBhvr>
                                        <p:cTn id="1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10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5" y="0"/>
            <a:ext cx="12192000" cy="6858000"/>
          </a:xfrm>
        </p:spPr>
      </p:pic>
      <p:sp>
        <p:nvSpPr>
          <p:cNvPr id="3" name="Text Box 2"/>
          <p:cNvSpPr txBox="1"/>
          <p:nvPr/>
        </p:nvSpPr>
        <p:spPr>
          <a:xfrm>
            <a:off x="248920" y="1778635"/>
            <a:ext cx="5511800" cy="3046988"/>
          </a:xfrm>
          <a:prstGeom prst="rect">
            <a:avLst/>
          </a:prstGeom>
          <a:noFill/>
          <a:ln w="9525">
            <a:noFill/>
          </a:ln>
        </p:spPr>
        <p:txBody>
          <a:bodyPr wrap="square">
            <a:spAutoFit/>
          </a:bodyPr>
          <a:lstStyle/>
          <a:p>
            <a:pPr indent="360045" algn="just"/>
            <a:r>
              <a:rPr lang="en-US" sz="2400" b="1" dirty="0" err="1">
                <a:solidFill>
                  <a:srgbClr val="0000FF"/>
                </a:solidFill>
                <a:latin typeface="Times New Roman" panose="02020603050405020304" pitchFamily="18" charset="0"/>
                <a:cs typeface="Calibri" panose="020F0502020204030204" pitchFamily="34" charset="0"/>
              </a:rPr>
              <a:t>Ví</a:t>
            </a:r>
            <a:r>
              <a:rPr lang="en-US" sz="2400" b="1" dirty="0">
                <a:solidFill>
                  <a:srgbClr val="0000FF"/>
                </a:solidFill>
                <a:latin typeface="Times New Roman" panose="02020603050405020304" pitchFamily="18" charset="0"/>
                <a:cs typeface="Calibri" panose="020F0502020204030204" pitchFamily="34" charset="0"/>
              </a:rPr>
              <a:t> </a:t>
            </a:r>
            <a:r>
              <a:rPr lang="en-US" sz="2400" b="1" dirty="0" err="1">
                <a:solidFill>
                  <a:srgbClr val="0000FF"/>
                </a:solidFill>
                <a:latin typeface="Times New Roman" panose="02020603050405020304" pitchFamily="18" charset="0"/>
                <a:cs typeface="Calibri" panose="020F0502020204030204" pitchFamily="34" charset="0"/>
              </a:rPr>
              <a:t>dụ</a:t>
            </a:r>
            <a:r>
              <a:rPr lang="en-US" sz="2400" b="1" dirty="0">
                <a:solidFill>
                  <a:srgbClr val="0000FF"/>
                </a:solidFill>
                <a:latin typeface="Times New Roman" panose="02020603050405020304" pitchFamily="18" charset="0"/>
                <a:cs typeface="Calibri" panose="020F0502020204030204" pitchFamily="34" charset="0"/>
              </a:rPr>
              <a:t>: </a:t>
            </a:r>
            <a:r>
              <a:rPr lang="en-US" sz="2400" b="1" dirty="0" err="1">
                <a:solidFill>
                  <a:srgbClr val="0000FF"/>
                </a:solidFill>
                <a:latin typeface="Times New Roman" panose="02020603050405020304" pitchFamily="18" charset="0"/>
                <a:cs typeface="Calibri" panose="020F0502020204030204" pitchFamily="34" charset="0"/>
              </a:rPr>
              <a:t>Ngày</a:t>
            </a:r>
            <a:r>
              <a:rPr lang="en-US" sz="2400" b="1" dirty="0">
                <a:solidFill>
                  <a:srgbClr val="0000FF"/>
                </a:solidFill>
                <a:latin typeface="Times New Roman" panose="02020603050405020304" pitchFamily="18" charset="0"/>
                <a:cs typeface="Calibri" panose="020F0502020204030204" pitchFamily="34" charset="0"/>
              </a:rPr>
              <a:t> 20/10 - </a:t>
            </a:r>
            <a:r>
              <a:rPr lang="en-US" sz="2400" b="1" dirty="0" err="1">
                <a:solidFill>
                  <a:srgbClr val="0000FF"/>
                </a:solidFill>
                <a:latin typeface="Times New Roman" panose="02020603050405020304" pitchFamily="18" charset="0"/>
                <a:cs typeface="Calibri" panose="020F0502020204030204" pitchFamily="34" charset="0"/>
              </a:rPr>
              <a:t>ngày</a:t>
            </a:r>
            <a:r>
              <a:rPr lang="en-US" sz="2400" b="1" dirty="0">
                <a:solidFill>
                  <a:srgbClr val="0000FF"/>
                </a:solidFill>
                <a:latin typeface="Times New Roman" panose="02020603050405020304" pitchFamily="18" charset="0"/>
                <a:cs typeface="Calibri" panose="020F0502020204030204" pitchFamily="34" charset="0"/>
              </a:rPr>
              <a:t> </a:t>
            </a:r>
            <a:r>
              <a:rPr lang="en-US" sz="2400" b="1" dirty="0" err="1">
                <a:solidFill>
                  <a:srgbClr val="0000FF"/>
                </a:solidFill>
                <a:latin typeface="Times New Roman" panose="02020603050405020304" pitchFamily="18" charset="0"/>
                <a:cs typeface="Calibri" panose="020F0502020204030204" pitchFamily="34" charset="0"/>
              </a:rPr>
              <a:t>quốc</a:t>
            </a:r>
            <a:r>
              <a:rPr lang="en-US" sz="2400" b="1" dirty="0">
                <a:solidFill>
                  <a:srgbClr val="0000FF"/>
                </a:solidFill>
                <a:latin typeface="Times New Roman" panose="02020603050405020304" pitchFamily="18" charset="0"/>
                <a:cs typeface="Calibri" panose="020F0502020204030204" pitchFamily="34" charset="0"/>
              </a:rPr>
              <a:t> </a:t>
            </a:r>
            <a:r>
              <a:rPr lang="en-US" sz="2400" b="1" dirty="0" err="1">
                <a:solidFill>
                  <a:srgbClr val="0000FF"/>
                </a:solidFill>
                <a:latin typeface="Times New Roman" panose="02020603050405020304" pitchFamily="18" charset="0"/>
                <a:cs typeface="Calibri" panose="020F0502020204030204" pitchFamily="34" charset="0"/>
              </a:rPr>
              <a:t>tế</a:t>
            </a:r>
            <a:r>
              <a:rPr lang="en-US" sz="2400" b="1" dirty="0">
                <a:solidFill>
                  <a:srgbClr val="0000FF"/>
                </a:solidFill>
                <a:latin typeface="Times New Roman" panose="02020603050405020304" pitchFamily="18" charset="0"/>
                <a:cs typeface="Calibri" panose="020F0502020204030204" pitchFamily="34" charset="0"/>
              </a:rPr>
              <a:t> </a:t>
            </a:r>
            <a:r>
              <a:rPr lang="en-US" sz="2400" b="1" dirty="0" err="1">
                <a:solidFill>
                  <a:srgbClr val="0000FF"/>
                </a:solidFill>
                <a:latin typeface="Times New Roman" panose="02020603050405020304" pitchFamily="18" charset="0"/>
                <a:cs typeface="Calibri" panose="020F0502020204030204" pitchFamily="34" charset="0"/>
              </a:rPr>
              <a:t>phụ</a:t>
            </a:r>
            <a:r>
              <a:rPr lang="en-US" sz="2400" b="1" dirty="0">
                <a:solidFill>
                  <a:srgbClr val="0000FF"/>
                </a:solidFill>
                <a:latin typeface="Times New Roman" panose="02020603050405020304" pitchFamily="18" charset="0"/>
                <a:cs typeface="Calibri" panose="020F0502020204030204" pitchFamily="34" charset="0"/>
              </a:rPr>
              <a:t> </a:t>
            </a:r>
            <a:r>
              <a:rPr lang="en-US" sz="2400" b="1" dirty="0" err="1">
                <a:solidFill>
                  <a:srgbClr val="0000FF"/>
                </a:solidFill>
                <a:latin typeface="Times New Roman" panose="02020603050405020304" pitchFamily="18" charset="0"/>
                <a:cs typeface="Calibri" panose="020F0502020204030204" pitchFamily="34" charset="0"/>
              </a:rPr>
              <a:t>nữ</a:t>
            </a:r>
            <a:endParaRPr lang="en-US" sz="2400" b="0" dirty="0">
              <a:solidFill>
                <a:srgbClr val="0000FF"/>
              </a:solidFill>
              <a:latin typeface="Times New Roman" panose="02020603050405020304" pitchFamily="18" charset="0"/>
              <a:cs typeface="Calibri" panose="020F0502020204030204" pitchFamily="34" charset="0"/>
            </a:endParaRPr>
          </a:p>
          <a:p>
            <a:pPr indent="360045" algn="just"/>
            <a:r>
              <a:rPr lang="en-US" sz="2400" b="0" dirty="0" err="1">
                <a:solidFill>
                  <a:srgbClr val="0000FF"/>
                </a:solidFill>
                <a:latin typeface="Times New Roman" panose="02020603050405020304" pitchFamily="18" charset="0"/>
                <a:cs typeface="Calibri" panose="020F0502020204030204" pitchFamily="34" charset="0"/>
              </a:rPr>
              <a:t>Trước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ngày</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tổ</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chức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chúng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tôi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cùng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trò</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chuyện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về</a:t>
            </a:r>
            <a:r>
              <a:rPr lang="en-US" sz="2400" b="0" dirty="0">
                <a:solidFill>
                  <a:srgbClr val="0000FF"/>
                </a:solidFill>
                <a:latin typeface="Times New Roman" panose="02020603050405020304" pitchFamily="18" charset="0"/>
                <a:cs typeface="Calibri" panose="020F0502020204030204" pitchFamily="34" charset="0"/>
              </a:rPr>
              <a:t> ý </a:t>
            </a:r>
            <a:r>
              <a:rPr lang="en-US" sz="2400" b="0" dirty="0" err="1">
                <a:solidFill>
                  <a:srgbClr val="0000FF"/>
                </a:solidFill>
                <a:latin typeface="Times New Roman" panose="02020603050405020304" pitchFamily="18" charset="0"/>
                <a:cs typeface="Calibri" panose="020F0502020204030204" pitchFamily="34" charset="0"/>
              </a:rPr>
              <a:t>nghĩa</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ngày</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hội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đưa</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ra</a:t>
            </a:r>
            <a:r>
              <a:rPr lang="en-US" sz="2400" b="0" dirty="0">
                <a:solidFill>
                  <a:srgbClr val="0000FF"/>
                </a:solidFill>
                <a:latin typeface="Times New Roman" panose="02020603050405020304" pitchFamily="18" charset="0"/>
                <a:cs typeface="Calibri" panose="020F0502020204030204" pitchFamily="34" charset="0"/>
              </a:rPr>
              <a:t> ý </a:t>
            </a:r>
            <a:r>
              <a:rPr lang="en-US" sz="2400" b="0" dirty="0" err="1">
                <a:solidFill>
                  <a:srgbClr val="0000FF"/>
                </a:solidFill>
                <a:latin typeface="Times New Roman" panose="02020603050405020304" pitchFamily="18" charset="0"/>
                <a:cs typeface="Calibri" panose="020F0502020204030204" pitchFamily="34" charset="0"/>
              </a:rPr>
              <a:t>định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hình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thức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tổ</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chức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và</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thăm</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dò</a:t>
            </a:r>
            <a:r>
              <a:rPr lang="en-US" sz="2400" b="0" dirty="0">
                <a:solidFill>
                  <a:srgbClr val="0000FF"/>
                </a:solidFill>
                <a:latin typeface="Times New Roman" panose="02020603050405020304" pitchFamily="18" charset="0"/>
                <a:cs typeface="Calibri" panose="020F0502020204030204" pitchFamily="34" charset="0"/>
              </a:rPr>
              <a:t> ý </a:t>
            </a:r>
            <a:r>
              <a:rPr lang="en-US" sz="2400" b="0" dirty="0" err="1">
                <a:solidFill>
                  <a:srgbClr val="0000FF"/>
                </a:solidFill>
                <a:latin typeface="Times New Roman" panose="02020603050405020304" pitchFamily="18" charset="0"/>
                <a:cs typeface="Calibri" panose="020F0502020204030204" pitchFamily="34" charset="0"/>
              </a:rPr>
              <a:t>kiến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của</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về</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món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quà</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tặng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bà</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và</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mẹ</a:t>
            </a:r>
            <a:r>
              <a:rPr lang="en-US" sz="2400" b="0" dirty="0">
                <a:solidFill>
                  <a:srgbClr val="0000FF"/>
                </a:solidFill>
                <a:latin typeface="Times New Roman" panose="02020603050405020304" pitchFamily="18" charset="0"/>
                <a:cs typeface="Calibri" panose="020F0502020204030204" pitchFamily="34" charset="0"/>
              </a:rPr>
              <a:t>. Sau </a:t>
            </a:r>
            <a:r>
              <a:rPr lang="en-US" sz="2400" b="0" dirty="0" err="1">
                <a:solidFill>
                  <a:srgbClr val="0000FF"/>
                </a:solidFill>
                <a:latin typeface="Times New Roman" panose="02020603050405020304" pitchFamily="18" charset="0"/>
                <a:cs typeface="Calibri" panose="020F0502020204030204" pitchFamily="34" charset="0"/>
              </a:rPr>
              <a:t>đó</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dạy</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a:t>
            </a:r>
            <a:r>
              <a:rPr lang="en-US" sz="2400" dirty="0" err="1">
                <a:solidFill>
                  <a:srgbClr val="0000FF"/>
                </a:solidFill>
                <a:latin typeface="Times New Roman" panose="02020603050405020304" pitchFamily="18" charset="0"/>
                <a:cs typeface="Calibri" panose="020F0502020204030204" pitchFamily="34" charset="0"/>
              </a:rPr>
              <a:t>ô</a:t>
            </a:r>
            <a:r>
              <a:rPr lang="en-US" sz="2400" dirty="0">
                <a:solidFill>
                  <a:srgbClr val="0000FF"/>
                </a:solidFill>
                <a:latin typeface="Times New Roman" panose="02020603050405020304" pitchFamily="18" charset="0"/>
                <a:cs typeface="Calibri" panose="020F0502020204030204" pitchFamily="34" charset="0"/>
              </a:rPr>
              <a:t> </a:t>
            </a:r>
            <a:r>
              <a:rPr lang="en-US" sz="2400" dirty="0" err="1">
                <a:solidFill>
                  <a:srgbClr val="0000FF"/>
                </a:solidFill>
                <a:latin typeface="Times New Roman" panose="02020603050405020304" pitchFamily="18" charset="0"/>
                <a:cs typeface="Calibri" panose="020F0502020204030204" pitchFamily="34" charset="0"/>
              </a:rPr>
              <a:t>màu</a:t>
            </a:r>
            <a:r>
              <a:rPr lang="en-US" sz="2400" dirty="0">
                <a:solidFill>
                  <a:srgbClr val="0000FF"/>
                </a:solidFill>
                <a:latin typeface="Times New Roman" panose="02020603050405020304" pitchFamily="18" charset="0"/>
                <a:cs typeface="Calibri" panose="020F0502020204030204" pitchFamily="34" charset="0"/>
              </a:rPr>
              <a:t> </a:t>
            </a:r>
            <a:r>
              <a:rPr lang="en-US" sz="2400" dirty="0" err="1">
                <a:solidFill>
                  <a:srgbClr val="0000FF"/>
                </a:solidFill>
                <a:latin typeface="Times New Roman" panose="02020603050405020304" pitchFamily="18" charset="0"/>
                <a:cs typeface="Calibri" panose="020F0502020204030204" pitchFamily="34" charset="0"/>
              </a:rPr>
              <a:t>tranh</a:t>
            </a:r>
            <a:r>
              <a:rPr lang="en-US" sz="2400" dirty="0">
                <a:solidFill>
                  <a:srgbClr val="0000FF"/>
                </a:solidFill>
                <a:latin typeface="Times New Roman" panose="02020603050405020304" pitchFamily="18" charset="0"/>
                <a:cs typeface="Calibri" panose="020F0502020204030204" pitchFamily="34" charset="0"/>
              </a:rPr>
              <a:t>, </a:t>
            </a:r>
            <a:r>
              <a:rPr lang="en-US" sz="2400" dirty="0" err="1">
                <a:solidFill>
                  <a:srgbClr val="0000FF"/>
                </a:solidFill>
                <a:latin typeface="Times New Roman" panose="02020603050405020304" pitchFamily="18" charset="0"/>
                <a:cs typeface="Calibri" panose="020F0502020204030204" pitchFamily="34" charset="0"/>
              </a:rPr>
              <a:t>làm</a:t>
            </a:r>
            <a:r>
              <a:rPr lang="en-US" sz="2400" dirty="0">
                <a:solidFill>
                  <a:srgbClr val="0000FF"/>
                </a:solidFill>
                <a:latin typeface="Times New Roman" panose="02020603050405020304" pitchFamily="18" charset="0"/>
                <a:cs typeface="Calibri" panose="020F0502020204030204" pitchFamily="34" charset="0"/>
              </a:rPr>
              <a:t> </a:t>
            </a:r>
            <a:r>
              <a:rPr lang="en-US" sz="2400" dirty="0" err="1">
                <a:solidFill>
                  <a:srgbClr val="0000FF"/>
                </a:solidFill>
                <a:latin typeface="Times New Roman" panose="02020603050405020304" pitchFamily="18" charset="0"/>
                <a:cs typeface="Calibri" panose="020F0502020204030204" pitchFamily="34" charset="0"/>
              </a:rPr>
              <a:t>bưu</a:t>
            </a:r>
            <a:r>
              <a:rPr lang="en-US" sz="2400" dirty="0">
                <a:solidFill>
                  <a:srgbClr val="0000FF"/>
                </a:solidFill>
                <a:latin typeface="Times New Roman" panose="02020603050405020304" pitchFamily="18" charset="0"/>
                <a:cs typeface="Calibri" panose="020F0502020204030204" pitchFamily="34" charset="0"/>
              </a:rPr>
              <a:t> </a:t>
            </a:r>
            <a:r>
              <a:rPr lang="en-US" sz="2400" dirty="0" err="1">
                <a:solidFill>
                  <a:srgbClr val="0000FF"/>
                </a:solidFill>
                <a:latin typeface="Times New Roman" panose="02020603050405020304" pitchFamily="18" charset="0"/>
                <a:cs typeface="Calibri" panose="020F0502020204030204" pitchFamily="34" charset="0"/>
              </a:rPr>
              <a:t>thiếp</a:t>
            </a:r>
            <a:r>
              <a:rPr lang="en-US" sz="240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tặng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bà</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tặng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mẹ</a:t>
            </a:r>
            <a:r>
              <a:rPr lang="en-US" sz="2400" b="0" dirty="0">
                <a:solidFill>
                  <a:srgbClr val="0000FF"/>
                </a:solidFill>
                <a:latin typeface="Times New Roman" panose="02020603050405020304" pitchFamily="18" charset="0"/>
                <a:cs typeface="Calibri" panose="020F0502020204030204" pitchFamily="34" charset="0"/>
              </a:rPr>
              <a:t>,…</a:t>
            </a:r>
            <a:endParaRPr lang="en-US" sz="2400" dirty="0"/>
          </a:p>
        </p:txBody>
      </p:sp>
      <p:pic>
        <p:nvPicPr>
          <p:cNvPr id="5" name="Picture 4">
            <a:extLst>
              <a:ext uri="{FF2B5EF4-FFF2-40B4-BE49-F238E27FC236}">
                <a16:creationId xmlns:a16="http://schemas.microsoft.com/office/drawing/2014/main" id="{D3907C29-D502-1EBF-0B94-FF92DBB0A854}"/>
              </a:ext>
            </a:extLst>
          </p:cNvPr>
          <p:cNvPicPr>
            <a:picLocks noChangeAspect="1"/>
          </p:cNvPicPr>
          <p:nvPr/>
        </p:nvPicPr>
        <p:blipFill>
          <a:blip r:embed="rId3"/>
          <a:srcRect b="18532"/>
          <a:stretch/>
        </p:blipFill>
        <p:spPr>
          <a:xfrm>
            <a:off x="6431282" y="284670"/>
            <a:ext cx="4340540" cy="6288659"/>
          </a:xfrm>
          <a:prstGeom prst="rect">
            <a:avLst/>
          </a:prstGeom>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ight Arrow 5"/>
          <p:cNvSpPr/>
          <p:nvPr/>
        </p:nvSpPr>
        <p:spPr>
          <a:xfrm>
            <a:off x="915035" y="293"/>
            <a:ext cx="1981200" cy="1018639"/>
          </a:xfrm>
          <a:prstGeom prst="rightArrow">
            <a:avLst/>
          </a:prstGeom>
          <a:solidFill>
            <a:schemeClr val="accent6">
              <a:lumMod val="20000"/>
              <a:lumOff val="80000"/>
            </a:schemeClr>
          </a:solidFill>
          <a:ln>
            <a:solidFill>
              <a:srgbClr val="00B0F0"/>
            </a:solid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1" dirty="0">
                <a:solidFill>
                  <a:srgbClr val="FF0000"/>
                </a:solidFill>
                <a:latin typeface="+mj-lt"/>
              </a:rPr>
              <a:t>Biện pháp</a:t>
            </a:r>
            <a:r>
              <a:rPr lang="en-US" sz="2400" b="1" i="1" dirty="0">
                <a:solidFill>
                  <a:srgbClr val="FF0000"/>
                </a:solidFill>
                <a:latin typeface="+mj-lt"/>
              </a:rPr>
              <a:t> </a:t>
            </a:r>
            <a:r>
              <a:rPr lang="en-US" sz="2400" b="1" i="1" dirty="0">
                <a:solidFill>
                  <a:srgbClr val="FF0000"/>
                </a:solidFill>
                <a:latin typeface="Times New Roman" panose="02020603050405020304" pitchFamily="18" charset="0"/>
                <a:cs typeface="Times New Roman" panose="02020603050405020304" pitchFamily="18" charset="0"/>
              </a:rPr>
              <a:t>6</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3056890" y="165100"/>
            <a:ext cx="8761095" cy="780415"/>
          </a:xfrm>
          <a:prstGeom prst="roundRect">
            <a:avLst/>
          </a:prstGeom>
          <a:solidFill>
            <a:schemeClr val="accent5">
              <a:lumMod val="20000"/>
              <a:lumOff val="80000"/>
            </a:schemeClr>
          </a:solidFill>
          <a:ln w="25400" cap="flat" cmpd="sng" algn="ctr">
            <a:solidFill>
              <a:srgbClr val="4F81BD">
                <a:shade val="50000"/>
              </a:srgbClr>
            </a:solidFill>
            <a:prstDash val="solid"/>
          </a:ln>
          <a:effectLst/>
        </p:spPr>
        <p:txBody>
          <a:bodyPr rtlCol="0" anchor="ctr"/>
          <a:lstStyle/>
          <a:p>
            <a:pPr algn="ctr"/>
            <a:r>
              <a:rPr lang="en-US" sz="2400" b="1" smtClean="0">
                <a:solidFill>
                  <a:srgbClr val="FF0000"/>
                </a:solidFill>
                <a:latin typeface="Times New Roman" panose="02020603050405020304" pitchFamily="18" charset="0"/>
                <a:cs typeface="Times New Roman" panose="02020603050405020304" pitchFamily="18" charset="0"/>
              </a:rPr>
              <a:t>Phối kết hợp với phụ huynh để dạy trẻ biết quan tâm và yêu thương mọi người xung quanh</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 name="Text Box 1"/>
          <p:cNvSpPr txBox="1"/>
          <p:nvPr/>
        </p:nvSpPr>
        <p:spPr>
          <a:xfrm>
            <a:off x="915035" y="1350010"/>
            <a:ext cx="10177145" cy="4523105"/>
          </a:xfrm>
          <a:prstGeom prst="rect">
            <a:avLst/>
          </a:prstGeom>
          <a:noFill/>
          <a:ln w="9525">
            <a:noFill/>
          </a:ln>
        </p:spPr>
        <p:txBody>
          <a:bodyPr wrap="square">
            <a:spAutoFit/>
          </a:bodyPr>
          <a:lstStyle/>
          <a:p>
            <a:pPr indent="360045" algn="just"/>
            <a:r>
              <a:rPr lang="en-US" sz="2400" b="0" dirty="0" err="1">
                <a:solidFill>
                  <a:srgbClr val="0000FF"/>
                </a:solidFill>
                <a:latin typeface="Times New Roman" panose="02020603050405020304" pitchFamily="18" charset="0"/>
                <a:cs typeface="Calibri" panose="020F0502020204030204" pitchFamily="34" charset="0"/>
              </a:rPr>
              <a:t>Như</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chúng</a:t>
            </a:r>
            <a:r>
              <a:rPr lang="en-US" sz="2400" b="0" dirty="0">
                <a:solidFill>
                  <a:srgbClr val="0000FF"/>
                </a:solidFill>
                <a:latin typeface="Times New Roman" panose="02020603050405020304" pitchFamily="18" charset="0"/>
                <a:cs typeface="Calibri" panose="020F0502020204030204" pitchFamily="34" charset="0"/>
              </a:rPr>
              <a:t> ta </a:t>
            </a:r>
            <a:r>
              <a:rPr lang="en-US" sz="2400" b="0" dirty="0" err="1">
                <a:solidFill>
                  <a:srgbClr val="0000FF"/>
                </a:solidFill>
                <a:latin typeface="Times New Roman" panose="02020603050405020304" pitchFamily="18" charset="0"/>
                <a:cs typeface="Calibri" panose="020F0502020204030204" pitchFamily="34" charset="0"/>
              </a:rPr>
              <a:t>đã</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biết</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chăm</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sóc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giáo</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dục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là</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một</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trong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những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nhiệm</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vụ</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quan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trọng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không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chỉ</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riêng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của</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bậc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học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mầm</a:t>
            </a:r>
            <a:r>
              <a:rPr lang="en-US" sz="2400" b="0" dirty="0">
                <a:solidFill>
                  <a:srgbClr val="0000FF"/>
                </a:solidFill>
                <a:latin typeface="Times New Roman" panose="02020603050405020304" pitchFamily="18" charset="0"/>
                <a:cs typeface="Calibri" panose="020F0502020204030204" pitchFamily="34" charset="0"/>
              </a:rPr>
              <a:t> non. Cho </a:t>
            </a:r>
            <a:r>
              <a:rPr lang="en-US" sz="2400" b="0" dirty="0" err="1">
                <a:solidFill>
                  <a:srgbClr val="0000FF"/>
                </a:solidFill>
                <a:latin typeface="Times New Roman" panose="02020603050405020304" pitchFamily="18" charset="0"/>
                <a:cs typeface="Calibri" panose="020F0502020204030204" pitchFamily="34" charset="0"/>
              </a:rPr>
              <a:t>đến</a:t>
            </a:r>
            <a:r>
              <a:rPr lang="en-US" sz="2400" b="0" dirty="0">
                <a:solidFill>
                  <a:srgbClr val="0000FF"/>
                </a:solidFill>
                <a:latin typeface="Times New Roman" panose="02020603050405020304" pitchFamily="18" charset="0"/>
                <a:cs typeface="Calibri" panose="020F0502020204030204" pitchFamily="34" charset="0"/>
              </a:rPr>
              <a:t> nay </a:t>
            </a:r>
            <a:r>
              <a:rPr lang="en-US" sz="2400" b="0" dirty="0" err="1">
                <a:solidFill>
                  <a:srgbClr val="0000FF"/>
                </a:solidFill>
                <a:latin typeface="Times New Roman" panose="02020603050405020304" pitchFamily="18" charset="0"/>
                <a:cs typeface="Calibri" panose="020F0502020204030204" pitchFamily="34" charset="0"/>
              </a:rPr>
              <a:t>có</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rất</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nhiều</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hình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thức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và</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phương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pháp</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chăm</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sóc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khác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nhau</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như</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phương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pháp</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chăm</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sóc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giáo</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dục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theo</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hướng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đổi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mới</a:t>
            </a:r>
            <a:r>
              <a:rPr lang="en-US" sz="2400" b="0" dirty="0">
                <a:solidFill>
                  <a:srgbClr val="0000FF"/>
                </a:solidFill>
                <a:latin typeface="Times New Roman" panose="02020603050405020304" pitchFamily="18" charset="0"/>
                <a:cs typeface="Calibri" panose="020F0502020204030204" pitchFamily="34" charset="0"/>
              </a:rPr>
              <a:t>, hay </a:t>
            </a:r>
            <a:r>
              <a:rPr lang="en-US" sz="2400" b="0" dirty="0" err="1">
                <a:solidFill>
                  <a:srgbClr val="0000FF"/>
                </a:solidFill>
                <a:latin typeface="Times New Roman" panose="02020603050405020304" pitchFamily="18" charset="0"/>
                <a:cs typeface="Calibri" panose="020F0502020204030204" pitchFamily="34" charset="0"/>
              </a:rPr>
              <a:t>phương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pháp</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chăm</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sóc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giáo</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dục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theo</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hướng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mầm</a:t>
            </a:r>
            <a:r>
              <a:rPr lang="en-US" sz="2400" b="0" dirty="0">
                <a:solidFill>
                  <a:srgbClr val="0000FF"/>
                </a:solidFill>
                <a:latin typeface="Times New Roman" panose="02020603050405020304" pitchFamily="18" charset="0"/>
                <a:cs typeface="Calibri" panose="020F0502020204030204" pitchFamily="34" charset="0"/>
              </a:rPr>
              <a:t> non </a:t>
            </a:r>
            <a:r>
              <a:rPr lang="en-US" sz="2400" b="0" dirty="0" err="1">
                <a:solidFill>
                  <a:srgbClr val="0000FF"/>
                </a:solidFill>
                <a:latin typeface="Times New Roman" panose="02020603050405020304" pitchFamily="18" charset="0"/>
                <a:cs typeface="Calibri" panose="020F0502020204030204" pitchFamily="34" charset="0"/>
              </a:rPr>
              <a:t>mới</a:t>
            </a:r>
            <a:r>
              <a:rPr lang="en-US" sz="2400" b="0" dirty="0">
                <a:solidFill>
                  <a:srgbClr val="0000FF"/>
                </a:solidFill>
                <a:latin typeface="Times New Roman" panose="02020603050405020304" pitchFamily="18" charset="0"/>
                <a:cs typeface="Calibri" panose="020F0502020204030204" pitchFamily="34" charset="0"/>
              </a:rPr>
              <a:t>…</a:t>
            </a:r>
          </a:p>
          <a:p>
            <a:pPr indent="360045" algn="just"/>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Ngoài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việc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chăm</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sóc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giáo</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dục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ở </a:t>
            </a:r>
            <a:r>
              <a:rPr lang="en-US" sz="2400" b="0" dirty="0" err="1">
                <a:solidFill>
                  <a:srgbClr val="0000FF"/>
                </a:solidFill>
                <a:latin typeface="Times New Roman" panose="02020603050405020304" pitchFamily="18" charset="0"/>
                <a:cs typeface="Calibri" panose="020F0502020204030204" pitchFamily="34" charset="0"/>
              </a:rPr>
              <a:t>trường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về</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nhà</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phụ</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huynh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phối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hợp</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chặt</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chẽ</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với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giáo</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viên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để</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hình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thành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cho</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nề</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nếp</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thói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quen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từ</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đó</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mới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có</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kết</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quả</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cao</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Chính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vì</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thế</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thông</a:t>
            </a:r>
            <a:r>
              <a:rPr lang="en-US" sz="2400" b="0" dirty="0">
                <a:solidFill>
                  <a:srgbClr val="0000FF"/>
                </a:solidFill>
                <a:latin typeface="Times New Roman" panose="02020603050405020304" pitchFamily="18" charset="0"/>
                <a:cs typeface="Calibri" panose="020F0502020204030204" pitchFamily="34" charset="0"/>
              </a:rPr>
              <a:t> qua </a:t>
            </a:r>
            <a:r>
              <a:rPr lang="en-US" sz="2400" b="0" dirty="0" err="1">
                <a:solidFill>
                  <a:srgbClr val="0000FF"/>
                </a:solidFill>
                <a:latin typeface="Times New Roman" panose="02020603050405020304" pitchFamily="18" charset="0"/>
                <a:cs typeface="Calibri" panose="020F0502020204030204" pitchFamily="34" charset="0"/>
              </a:rPr>
              <a:t>các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buổi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họp</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đầu</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năm</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tôi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phổ</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biến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với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phụ</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huynh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đầy</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đủ</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các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nội</a:t>
            </a:r>
            <a:r>
              <a:rPr lang="en-US" sz="2400" b="0" dirty="0">
                <a:solidFill>
                  <a:srgbClr val="0000FF"/>
                </a:solidFill>
                <a:latin typeface="Times New Roman" panose="02020603050405020304" pitchFamily="18" charset="0"/>
                <a:cs typeface="Calibri" panose="020F0502020204030204" pitchFamily="34" charset="0"/>
              </a:rPr>
              <a:t> dung </a:t>
            </a:r>
            <a:r>
              <a:rPr lang="en-US" sz="2400" b="0" dirty="0" err="1">
                <a:solidFill>
                  <a:srgbClr val="0000FF"/>
                </a:solidFill>
                <a:latin typeface="Times New Roman" panose="02020603050405020304" pitchFamily="18" charset="0"/>
                <a:cs typeface="Calibri" panose="020F0502020204030204" pitchFamily="34" charset="0"/>
              </a:rPr>
              <a:t>dạy</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yêu</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thương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và</a:t>
            </a:r>
            <a:r>
              <a:rPr lang="en-US" sz="2400" b="0" dirty="0">
                <a:solidFill>
                  <a:srgbClr val="0000FF"/>
                </a:solidFill>
                <a:latin typeface="Times New Roman" panose="02020603050405020304" pitchFamily="18" charset="0"/>
                <a:cs typeface="Calibri" panose="020F0502020204030204" pitchFamily="34" charset="0"/>
              </a:rPr>
              <a:t> chia </a:t>
            </a:r>
            <a:r>
              <a:rPr lang="en-US" sz="2400" b="0" dirty="0" err="1">
                <a:solidFill>
                  <a:srgbClr val="0000FF"/>
                </a:solidFill>
                <a:latin typeface="Times New Roman" panose="02020603050405020304" pitchFamily="18" charset="0"/>
                <a:cs typeface="Calibri" panose="020F0502020204030204" pitchFamily="34" charset="0"/>
              </a:rPr>
              <a:t>sẻ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với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mọi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người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xung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quanh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Từ</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đó</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phối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kết</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hợp</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cùng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với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giáo</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viên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giáo</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dục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Đặc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biệt</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hơn</a:t>
            </a:r>
            <a:r>
              <a:rPr lang="en-US" sz="2400" b="0" dirty="0">
                <a:solidFill>
                  <a:srgbClr val="0000FF"/>
                </a:solidFill>
                <a:latin typeface="Times New Roman" panose="02020603050405020304" pitchFamily="18" charset="0"/>
                <a:cs typeface="Calibri" panose="020F0502020204030204" pitchFamily="34" charset="0"/>
              </a:rPr>
              <a:t> cha </a:t>
            </a:r>
            <a:r>
              <a:rPr lang="en-US" sz="2400" b="0" dirty="0" err="1">
                <a:solidFill>
                  <a:srgbClr val="0000FF"/>
                </a:solidFill>
                <a:latin typeface="Times New Roman" panose="02020603050405020304" pitchFamily="18" charset="0"/>
                <a:cs typeface="Calibri" panose="020F0502020204030204" pitchFamily="34" charset="0"/>
              </a:rPr>
              <a:t>mẹ</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và</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những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người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xung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quanh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phải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là</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tấm</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gương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sáng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về</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sự</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yêu</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thương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và</a:t>
            </a:r>
            <a:r>
              <a:rPr lang="en-US" sz="2400" b="0" dirty="0">
                <a:solidFill>
                  <a:srgbClr val="0000FF"/>
                </a:solidFill>
                <a:latin typeface="Times New Roman" panose="02020603050405020304" pitchFamily="18" charset="0"/>
                <a:cs typeface="Calibri" panose="020F0502020204030204" pitchFamily="34" charset="0"/>
              </a:rPr>
              <a:t> chia </a:t>
            </a:r>
            <a:r>
              <a:rPr lang="en-US" sz="2400" b="0" dirty="0" err="1">
                <a:solidFill>
                  <a:srgbClr val="0000FF"/>
                </a:solidFill>
                <a:latin typeface="Times New Roman" panose="02020603050405020304" pitchFamily="18" charset="0"/>
                <a:cs typeface="Calibri" panose="020F0502020204030204" pitchFamily="34" charset="0"/>
              </a:rPr>
              <a:t>sẻ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để</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noi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theo</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chắc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chắn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cho</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bé</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khi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trưởng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thành</a:t>
            </a:r>
            <a:r>
              <a:rPr lang="en-US" sz="2400" b="0" dirty="0">
                <a:solidFill>
                  <a:srgbClr val="0000FF"/>
                </a:solidFill>
                <a:latin typeface="Times New Roman" panose="02020603050405020304" pitchFamily="18" charset="0"/>
                <a:cs typeface="Calibri" panose="020F0502020204030204" pitchFamily="34" charset="0"/>
              </a:rPr>
              <a:t>.</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0" name="Text Box 99"/>
          <p:cNvSpPr txBox="1"/>
          <p:nvPr/>
        </p:nvSpPr>
        <p:spPr>
          <a:xfrm>
            <a:off x="393933" y="982662"/>
            <a:ext cx="5558790" cy="4892675"/>
          </a:xfrm>
          <a:prstGeom prst="rect">
            <a:avLst/>
          </a:prstGeom>
          <a:noFill/>
          <a:ln w="9525">
            <a:noFill/>
          </a:ln>
        </p:spPr>
        <p:txBody>
          <a:bodyPr wrap="square">
            <a:spAutoFit/>
          </a:bodyPr>
          <a:lstStyle/>
          <a:p>
            <a:pPr indent="360045" algn="just"/>
            <a:r>
              <a:rPr lang="en-US" sz="2400" b="0" dirty="0" err="1">
                <a:solidFill>
                  <a:srgbClr val="0000FF"/>
                </a:solidFill>
                <a:latin typeface="Times New Roman" panose="02020603050405020304" pitchFamily="18" charset="0"/>
                <a:cs typeface="Calibri" panose="020F0502020204030204" pitchFamily="34" charset="0"/>
              </a:rPr>
              <a:t>Xác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định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được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tầm</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quan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trọng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của</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mối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quan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hệ</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giữa</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phụ</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huynh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và</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nhà</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trường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ngay</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từ</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đầu</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năm</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học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khi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mới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đón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vào</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lớp</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chúng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tôi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luôn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tiếp</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xúc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phụ</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huynh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với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một</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thái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độ</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tích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cực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thân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thiện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và</a:t>
            </a:r>
            <a:r>
              <a:rPr lang="en-US" sz="2400" b="0" dirty="0">
                <a:solidFill>
                  <a:srgbClr val="0000FF"/>
                </a:solidFill>
                <a:latin typeface="Times New Roman" panose="02020603050405020304" pitchFamily="18" charset="0"/>
                <a:cs typeface="Calibri" panose="020F0502020204030204" pitchFamily="34" charset="0"/>
              </a:rPr>
              <a:t> chia </a:t>
            </a:r>
            <a:r>
              <a:rPr lang="en-US" sz="2400" b="0" dirty="0" err="1">
                <a:solidFill>
                  <a:srgbClr val="0000FF"/>
                </a:solidFill>
                <a:latin typeface="Times New Roman" panose="02020603050405020304" pitchFamily="18" charset="0"/>
                <a:cs typeface="Calibri" panose="020F0502020204030204" pitchFamily="34" charset="0"/>
              </a:rPr>
              <a:t>sẻ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trao</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đổi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cụ</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thể</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với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phụ</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huynh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về</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chế</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độ</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sinh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hoạt</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của</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ở </a:t>
            </a:r>
            <a:r>
              <a:rPr lang="en-US" sz="2400" b="0" dirty="0" err="1">
                <a:solidFill>
                  <a:srgbClr val="0000FF"/>
                </a:solidFill>
                <a:latin typeface="Times New Roman" panose="02020603050405020304" pitchFamily="18" charset="0"/>
                <a:cs typeface="Calibri" panose="020F0502020204030204" pitchFamily="34" charset="0"/>
              </a:rPr>
              <a:t>trường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nắm</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bắt</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kịp</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thời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những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thông</a:t>
            </a:r>
            <a:r>
              <a:rPr lang="en-US" sz="2400" b="0" dirty="0">
                <a:solidFill>
                  <a:srgbClr val="0000FF"/>
                </a:solidFill>
                <a:latin typeface="Times New Roman" panose="02020603050405020304" pitchFamily="18" charset="0"/>
                <a:cs typeface="Calibri" panose="020F0502020204030204" pitchFamily="34" charset="0"/>
              </a:rPr>
              <a:t> tin </a:t>
            </a:r>
            <a:r>
              <a:rPr lang="en-US" sz="2400" b="0" dirty="0" err="1">
                <a:solidFill>
                  <a:srgbClr val="0000FF"/>
                </a:solidFill>
                <a:latin typeface="Times New Roman" panose="02020603050405020304" pitchFamily="18" charset="0"/>
                <a:cs typeface="Calibri" panose="020F0502020204030204" pitchFamily="34" charset="0"/>
              </a:rPr>
              <a:t>về</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đặc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điểm</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tâm</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lý</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tính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cách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của</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cá</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nhân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a:t>
            </a:r>
          </a:p>
          <a:p>
            <a:pPr indent="360045" algn="just"/>
            <a:r>
              <a:rPr lang="en-US" sz="2400" b="0" dirty="0">
                <a:solidFill>
                  <a:srgbClr val="0000FF"/>
                </a:solidFill>
                <a:latin typeface="Times New Roman" panose="02020603050405020304" pitchFamily="18" charset="0"/>
                <a:cs typeface="Calibri" panose="020F0502020204030204" pitchFamily="34" charset="0"/>
              </a:rPr>
              <a:t>-  Qua </a:t>
            </a:r>
            <a:r>
              <a:rPr lang="en-US" sz="2400" b="0" dirty="0" err="1">
                <a:solidFill>
                  <a:srgbClr val="0000FF"/>
                </a:solidFill>
                <a:latin typeface="Times New Roman" panose="02020603050405020304" pitchFamily="18" charset="0"/>
                <a:cs typeface="Calibri" panose="020F0502020204030204" pitchFamily="34" charset="0"/>
              </a:rPr>
              <a:t>bảng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tuyên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truyền</a:t>
            </a:r>
            <a:r>
              <a:rPr lang="en-US" sz="2400" b="0" dirty="0">
                <a:solidFill>
                  <a:srgbClr val="0000FF"/>
                </a:solidFill>
                <a:latin typeface="Times New Roman" panose="02020603050405020304" pitchFamily="18" charset="0"/>
                <a:cs typeface="Calibri" panose="020F0502020204030204" pitchFamily="34" charset="0"/>
              </a:rPr>
              <a:t> ở </a:t>
            </a:r>
            <a:r>
              <a:rPr lang="en-US" sz="2400" b="0" dirty="0" err="1">
                <a:solidFill>
                  <a:srgbClr val="0000FF"/>
                </a:solidFill>
                <a:latin typeface="Times New Roman" panose="02020603050405020304" pitchFamily="18" charset="0"/>
                <a:cs typeface="Calibri" panose="020F0502020204030204" pitchFamily="34" charset="0"/>
              </a:rPr>
              <a:t>lớp</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và</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giờ</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đón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trả</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tôi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kết</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hợp</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với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phụ</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huynh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thường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xuyên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giáo</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dục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biết</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quan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tâm</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và</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giúp</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đỡ</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mọi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người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xung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quanh</a:t>
            </a:r>
            <a:endParaRPr lang="en-US" sz="2400" dirty="0"/>
          </a:p>
        </p:txBody>
      </p:sp>
      <p:pic>
        <p:nvPicPr>
          <p:cNvPr id="2" name="Picture 1"/>
          <p:cNvPicPr>
            <a:picLocks noChangeAspect="1"/>
          </p:cNvPicPr>
          <p:nvPr/>
        </p:nvPicPr>
        <p:blipFill rotWithShape="1">
          <a:blip r:embed="rId3"/>
          <a:srcRect t="17801" b="29695"/>
          <a:stretch/>
        </p:blipFill>
        <p:spPr>
          <a:xfrm>
            <a:off x="6159062" y="872018"/>
            <a:ext cx="5360276" cy="500331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ox(in)">
                                      <p:cBhvr>
                                        <p:cTn id="7" dur="2000"/>
                                        <p:tgtEl>
                                          <p:spTgt spid="100"/>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11" name="Content Placeholder 10"/>
          <p:cNvSpPr>
            <a:spLocks noGrp="1"/>
          </p:cNvSpPr>
          <p:nvPr>
            <p:ph sz="quarter" idx="4"/>
          </p:nvPr>
        </p:nvSpPr>
        <p:spPr/>
        <p:txBody>
          <a:bodyPr/>
          <a:lstStyle/>
          <a:p>
            <a:endParaRPr lang="en-US"/>
          </a:p>
        </p:txBody>
      </p:sp>
      <p:pic>
        <p:nvPicPr>
          <p:cNvPr id="4" name="Content Placeholder 3"/>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0" y="0"/>
            <a:ext cx="12305665" cy="6781800"/>
          </a:xfrm>
        </p:spPr>
      </p:pic>
      <p:sp>
        <p:nvSpPr>
          <p:cNvPr id="8" name="Rectangle 7"/>
          <p:cNvSpPr/>
          <p:nvPr/>
        </p:nvSpPr>
        <p:spPr>
          <a:xfrm>
            <a:off x="2914795" y="2150017"/>
            <a:ext cx="6019800" cy="706755"/>
          </a:xfrm>
          <a:prstGeom prst="rect">
            <a:avLst/>
          </a:prstGeom>
        </p:spPr>
        <p:txBody>
          <a:bodyPr wrap="square">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KẾT QUẢ ĐẠT ĐƯỢC</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906000" y="6096000"/>
            <a:ext cx="609600" cy="609600"/>
          </a:xfrm>
          <a:prstGeom prst="rect">
            <a:avLst/>
          </a:prstGeom>
        </p:spPr>
      </p:pic>
      <p:sp>
        <p:nvSpPr>
          <p:cNvPr id="9" name="Diamond 8"/>
          <p:cNvSpPr/>
          <p:nvPr/>
        </p:nvSpPr>
        <p:spPr>
          <a:xfrm>
            <a:off x="5353195" y="1293207"/>
            <a:ext cx="1143000" cy="792162"/>
          </a:xfrm>
          <a:prstGeom prst="diamond">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III</a:t>
            </a:r>
          </a:p>
        </p:txBody>
      </p:sp>
      <p:sp>
        <p:nvSpPr>
          <p:cNvPr id="7" name="TextBox 6"/>
          <p:cNvSpPr txBox="1"/>
          <p:nvPr/>
        </p:nvSpPr>
        <p:spPr>
          <a:xfrm>
            <a:off x="3505200" y="2904023"/>
            <a:ext cx="5581977" cy="830997"/>
          </a:xfrm>
          <a:prstGeom prst="rect">
            <a:avLst/>
          </a:prstGeom>
          <a:noFill/>
        </p:spPr>
        <p:txBody>
          <a:bodyPr wrap="none" rtlCol="0">
            <a:spAutoFit/>
          </a:bodyPr>
          <a:lstStyle/>
          <a:p>
            <a:pPr algn="just"/>
            <a:r>
              <a:rPr lang="en-US" sz="2400" b="1" dirty="0" err="1">
                <a:solidFill>
                  <a:srgbClr val="7030A0"/>
                </a:solidFill>
                <a:latin typeface="Times New Roman" panose="02020603050405020304" pitchFamily="18" charset="0"/>
                <a:cs typeface="Times New Roman" panose="02020603050405020304" pitchFamily="18" charset="0"/>
              </a:rPr>
              <a:t>Sau</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khi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áp</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dụng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biện</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pháp</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tôi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đã</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đạt</a:t>
            </a:r>
            <a:r>
              <a:rPr lang="en-US" sz="2400" b="1" dirty="0">
                <a:solidFill>
                  <a:srgbClr val="7030A0"/>
                </a:solidFill>
                <a:latin typeface="Times New Roman" panose="02020603050405020304" pitchFamily="18" charset="0"/>
                <a:cs typeface="Times New Roman" panose="02020603050405020304" pitchFamily="18" charset="0"/>
              </a:rPr>
              <a:t> </a:t>
            </a:r>
          </a:p>
          <a:p>
            <a:pPr algn="just"/>
            <a:r>
              <a:rPr lang="en-US" sz="2400" b="1" dirty="0" err="1">
                <a:solidFill>
                  <a:srgbClr val="7030A0"/>
                </a:solidFill>
                <a:latin typeface="Times New Roman" panose="02020603050405020304" pitchFamily="18" charset="0"/>
                <a:cs typeface="Times New Roman" panose="02020603050405020304" pitchFamily="18" charset="0"/>
              </a:rPr>
              <a:t>được</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những</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kết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quả</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nổi</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bật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sau</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như</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sau</a:t>
            </a:r>
            <a:r>
              <a:rPr lang="en-US" sz="2400" b="1" dirty="0">
                <a:solidFill>
                  <a:srgbClr val="7030A0"/>
                </a:solidFill>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p:transition spd="slow">
    <p:cover dir="d"/>
  </p:transition>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7824842" y="-25450800"/>
            <a:ext cx="517712" cy="3380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100" name="Text Box 99"/>
          <p:cNvSpPr txBox="1"/>
          <p:nvPr/>
        </p:nvSpPr>
        <p:spPr>
          <a:xfrm>
            <a:off x="3415558" y="231140"/>
            <a:ext cx="5080000" cy="460375"/>
          </a:xfrm>
          <a:prstGeom prst="rect">
            <a:avLst/>
          </a:prstGeom>
          <a:noFill/>
          <a:ln w="9525">
            <a:noFill/>
          </a:ln>
        </p:spPr>
        <p:txBody>
          <a:bodyPr>
            <a:spAutoFit/>
          </a:bodyPr>
          <a:lstStyle/>
          <a:p>
            <a:pPr indent="0" algn="ctr"/>
            <a:r>
              <a:rPr lang="en-US" sz="2400" b="1">
                <a:solidFill>
                  <a:srgbClr val="FF0000"/>
                </a:solidFill>
                <a:latin typeface="Times New Roman" panose="02020603050405020304" pitchFamily="18" charset="0"/>
                <a:cs typeface="Calibri" panose="020F0502020204030204" pitchFamily="34" charset="0"/>
              </a:rPr>
              <a:t>KHẢO SÁT TRẺ </a:t>
            </a:r>
            <a:r>
              <a:rPr lang="en-US" sz="2400" b="1" smtClean="0">
                <a:solidFill>
                  <a:srgbClr val="FF0000"/>
                </a:solidFill>
                <a:latin typeface="Times New Roman" panose="02020603050405020304" pitchFamily="18" charset="0"/>
                <a:cs typeface="Calibri" panose="020F0502020204030204" pitchFamily="34" charset="0"/>
              </a:rPr>
              <a:t>THÁNG 10</a:t>
            </a:r>
            <a:endParaRPr lang="en-US" sz="2400" b="1">
              <a:solidFill>
                <a:srgbClr val="FF0000"/>
              </a:solidFill>
              <a:latin typeface="Times New Roman" panose="02020603050405020304" pitchFamily="18" charset="0"/>
              <a:cs typeface="Calibri" panose="020F0502020204030204" pitchFamily="34" charset="0"/>
            </a:endParaRPr>
          </a:p>
        </p:txBody>
      </p:sp>
      <p:graphicFrame>
        <p:nvGraphicFramePr>
          <p:cNvPr id="7" name="Table 6"/>
          <p:cNvGraphicFramePr/>
          <p:nvPr>
            <p:extLst>
              <p:ext uri="{D42A27DB-BD31-4B8C-83A1-F6EECF244321}">
                <p14:modId xmlns:p14="http://schemas.microsoft.com/office/powerpoint/2010/main" val="1724509407"/>
              </p:ext>
            </p:extLst>
          </p:nvPr>
        </p:nvGraphicFramePr>
        <p:xfrm>
          <a:off x="621665" y="922655"/>
          <a:ext cx="11209655" cy="5367020"/>
        </p:xfrm>
        <a:graphic>
          <a:graphicData uri="http://schemas.openxmlformats.org/drawingml/2006/table">
            <a:tbl>
              <a:tblPr firstRow="1" bandRow="1">
                <a:tableStyleId>{5940675A-B579-460E-94D1-54222C63F5DA}</a:tableStyleId>
              </a:tblPr>
              <a:tblGrid>
                <a:gridCol w="1077595">
                  <a:extLst>
                    <a:ext uri="{9D8B030D-6E8A-4147-A177-3AD203B41FA5}">
                      <a16:colId xmlns:a16="http://schemas.microsoft.com/office/drawing/2014/main" val="20000"/>
                    </a:ext>
                  </a:extLst>
                </a:gridCol>
                <a:gridCol w="6820535">
                  <a:extLst>
                    <a:ext uri="{9D8B030D-6E8A-4147-A177-3AD203B41FA5}">
                      <a16:colId xmlns:a16="http://schemas.microsoft.com/office/drawing/2014/main" val="20001"/>
                    </a:ext>
                  </a:extLst>
                </a:gridCol>
                <a:gridCol w="1715135">
                  <a:extLst>
                    <a:ext uri="{9D8B030D-6E8A-4147-A177-3AD203B41FA5}">
                      <a16:colId xmlns:a16="http://schemas.microsoft.com/office/drawing/2014/main" val="20002"/>
                    </a:ext>
                  </a:extLst>
                </a:gridCol>
                <a:gridCol w="1596390">
                  <a:extLst>
                    <a:ext uri="{9D8B030D-6E8A-4147-A177-3AD203B41FA5}">
                      <a16:colId xmlns:a16="http://schemas.microsoft.com/office/drawing/2014/main" val="20003"/>
                    </a:ext>
                  </a:extLst>
                </a:gridCol>
              </a:tblGrid>
              <a:tr h="1059815">
                <a:tc rowSpan="2">
                  <a:txBody>
                    <a:bodyPr/>
                    <a:lstStyle/>
                    <a:p>
                      <a:pPr indent="0" algn="ctr">
                        <a:buNone/>
                      </a:pPr>
                      <a:r>
                        <a:rPr lang="en-US" sz="2400" b="1" dirty="0">
                          <a:solidFill>
                            <a:srgbClr val="0000FF"/>
                          </a:solidFill>
                          <a:latin typeface="Times New Roman" panose="02020603050405020304" pitchFamily="18" charset="0"/>
                          <a:cs typeface="Times New Roman" panose="02020603050405020304" pitchFamily="18" charset="0"/>
                        </a:rPr>
                        <a:t>STT</a:t>
                      </a:r>
                      <a:endPar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lstStyle/>
                    <a:p>
                      <a:pPr indent="0" algn="ctr">
                        <a:buNone/>
                      </a:pPr>
                      <a:r>
                        <a:rPr lang="en-US" sz="2400" b="1">
                          <a:solidFill>
                            <a:srgbClr val="0000FF"/>
                          </a:solidFill>
                          <a:latin typeface="Times New Roman" panose="02020603050405020304" pitchFamily="18" charset="0"/>
                          <a:cs typeface="Times New Roman" panose="02020603050405020304" pitchFamily="18" charset="0"/>
                        </a:rPr>
                        <a:t>Tiêu chí</a:t>
                      </a:r>
                      <a:endPar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lgn="ctr">
                        <a:buNone/>
                      </a:pPr>
                      <a:r>
                        <a:rPr lang="en-US" sz="2400" b="1">
                          <a:solidFill>
                            <a:srgbClr val="0000FF"/>
                          </a:solidFill>
                          <a:latin typeface="Times New Roman" panose="02020603050405020304" pitchFamily="18" charset="0"/>
                          <a:cs typeface="Times New Roman" panose="02020603050405020304" pitchFamily="18" charset="0"/>
                        </a:rPr>
                        <a:t>Kết quả </a:t>
                      </a:r>
                      <a:r>
                        <a:rPr lang="en-US" sz="2400" b="1" smtClean="0">
                          <a:solidFill>
                            <a:srgbClr val="0000FF"/>
                          </a:solidFill>
                          <a:latin typeface="Times New Roman" panose="02020603050405020304" pitchFamily="18" charset="0"/>
                          <a:cs typeface="Times New Roman" panose="02020603050405020304" pitchFamily="18" charset="0"/>
                        </a:rPr>
                        <a:t>sau </a:t>
                      </a:r>
                      <a:r>
                        <a:rPr lang="en-US" sz="2400" b="1">
                          <a:solidFill>
                            <a:srgbClr val="0000FF"/>
                          </a:solidFill>
                          <a:latin typeface="Times New Roman" panose="02020603050405020304" pitchFamily="18" charset="0"/>
                          <a:cs typeface="Times New Roman" panose="02020603050405020304" pitchFamily="18" charset="0"/>
                        </a:rPr>
                        <a:t>thực nghiệm</a:t>
                      </a:r>
                      <a:endPar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vi-V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718185">
                <a:tc vMerge="1">
                  <a:txBody>
                    <a:bodyPr/>
                    <a:lstStyle/>
                    <a:p>
                      <a:endParaRPr lang="vi-V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xBody>
                    <a:bodyPr/>
                    <a:lstStyle/>
                    <a:p>
                      <a:endParaRPr lang="vi-V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ctr">
                        <a:buNone/>
                      </a:pPr>
                      <a:r>
                        <a:rPr lang="en-US" sz="2400" b="1">
                          <a:solidFill>
                            <a:srgbClr val="0000FF"/>
                          </a:solidFill>
                          <a:latin typeface="Times New Roman" panose="02020603050405020304" pitchFamily="18" charset="0"/>
                          <a:cs typeface="Times New Roman" panose="02020603050405020304" pitchFamily="18" charset="0"/>
                        </a:rPr>
                        <a:t>Số lượng</a:t>
                      </a:r>
                      <a:endPar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p>
                      <a:pPr indent="0" algn="ctr">
                        <a:buNone/>
                      </a:pPr>
                      <a:r>
                        <a:rPr lang="en-US" sz="2400" b="1">
                          <a:solidFill>
                            <a:srgbClr val="0000FF"/>
                          </a:solidFill>
                          <a:latin typeface="Times New Roman" panose="02020603050405020304" pitchFamily="18" charset="0"/>
                          <a:cs typeface="Times New Roman" panose="02020603050405020304" pitchFamily="18" charset="0"/>
                        </a:rPr>
                        <a:t>Tỷ lệ</a:t>
                      </a:r>
                      <a:endPar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7550">
                <a:tc>
                  <a:txBody>
                    <a:bodyPr/>
                    <a:lstStyle/>
                    <a:p>
                      <a:pPr indent="0" algn="ctr">
                        <a:buNone/>
                      </a:pPr>
                      <a:r>
                        <a:rPr lang="en-US" sz="2400" b="1" dirty="0">
                          <a:solidFill>
                            <a:srgbClr val="0000FF"/>
                          </a:solidFill>
                          <a:latin typeface="Times New Roman" panose="02020603050405020304" pitchFamily="18" charset="0"/>
                          <a:cs typeface="Times New Roman" panose="02020603050405020304" pitchFamily="18" charset="0"/>
                        </a:rPr>
                        <a:t>1</a:t>
                      </a:r>
                      <a:endPar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FF"/>
                          </a:solidFill>
                          <a:latin typeface="Times New Roman" panose="02020603050405020304" pitchFamily="18" charset="0"/>
                          <a:cs typeface="Times New Roman" panose="02020603050405020304" pitchFamily="18" charset="0"/>
                        </a:rPr>
                        <a:t>- Trẻ quá hiếu động hay nghịch</a:t>
                      </a:r>
                      <a:endPar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smtClean="0">
                          <a:solidFill>
                            <a:srgbClr val="0000FF"/>
                          </a:solidFill>
                          <a:latin typeface="Times New Roman" panose="02020603050405020304" pitchFamily="18" charset="0"/>
                          <a:cs typeface="Times New Roman" panose="02020603050405020304" pitchFamily="18" charset="0"/>
                        </a:rPr>
                        <a:t>32/37</a:t>
                      </a:r>
                      <a:endParaRPr lang="en-US" sz="1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1" smtClean="0">
                          <a:solidFill>
                            <a:srgbClr val="0000FF"/>
                          </a:solidFill>
                          <a:latin typeface="Times New Roman" panose="02020603050405020304" pitchFamily="18" charset="0"/>
                          <a:cs typeface="Times New Roman" panose="02020603050405020304" pitchFamily="18" charset="0"/>
                        </a:rPr>
                        <a:t>86,5%</a:t>
                      </a:r>
                      <a:endParaRPr lang="en-US" sz="20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18185">
                <a:tc>
                  <a:txBody>
                    <a:bodyPr/>
                    <a:lstStyle/>
                    <a:p>
                      <a:pPr indent="0" algn="ctr">
                        <a:buNone/>
                      </a:pPr>
                      <a:r>
                        <a:rPr lang="en-US" sz="2400" b="1" dirty="0">
                          <a:solidFill>
                            <a:srgbClr val="0000FF"/>
                          </a:solidFill>
                          <a:latin typeface="Times New Roman" panose="02020603050405020304" pitchFamily="18" charset="0"/>
                          <a:cs typeface="Times New Roman" panose="02020603050405020304" pitchFamily="18" charset="0"/>
                        </a:rPr>
                        <a:t>2</a:t>
                      </a:r>
                      <a:endPar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FF"/>
                          </a:solidFill>
                          <a:latin typeface="Times New Roman" panose="02020603050405020304" pitchFamily="18" charset="0"/>
                          <a:cs typeface="Times New Roman" panose="02020603050405020304" pitchFamily="18" charset="0"/>
                        </a:rPr>
                        <a:t>- Trẻ nhút nhát, rụt rè, sợ đến lớp</a:t>
                      </a:r>
                      <a:endPar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smtClean="0">
                          <a:solidFill>
                            <a:srgbClr val="0000FF"/>
                          </a:solidFill>
                          <a:latin typeface="Times New Roman" panose="02020603050405020304" pitchFamily="18" charset="0"/>
                          <a:cs typeface="Times New Roman" panose="02020603050405020304" pitchFamily="18" charset="0"/>
                        </a:rPr>
                        <a:t>30/37</a:t>
                      </a:r>
                      <a:endParaRPr lang="en-US" sz="1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1" smtClean="0">
                          <a:solidFill>
                            <a:srgbClr val="0000FF"/>
                          </a:solidFill>
                          <a:latin typeface="Times New Roman" panose="02020603050405020304" pitchFamily="18" charset="0"/>
                          <a:cs typeface="Times New Roman" panose="02020603050405020304" pitchFamily="18" charset="0"/>
                        </a:rPr>
                        <a:t>81%</a:t>
                      </a:r>
                      <a:endParaRPr lang="en-US" sz="20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17550">
                <a:tc>
                  <a:txBody>
                    <a:bodyPr/>
                    <a:lstStyle/>
                    <a:p>
                      <a:pPr indent="0" algn="ctr">
                        <a:buNone/>
                      </a:pP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3</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FF"/>
                          </a:solidFill>
                          <a:latin typeface="Times New Roman" panose="02020603050405020304" pitchFamily="18" charset="0"/>
                          <a:cs typeface="Times New Roman" panose="02020603050405020304" pitchFamily="18" charset="0"/>
                        </a:rPr>
                        <a:t>- Trẻ quan tâm chia sẻ với cô và các bạn</a:t>
                      </a:r>
                      <a:endPar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smtClean="0">
                          <a:solidFill>
                            <a:srgbClr val="0000FF"/>
                          </a:solidFill>
                          <a:latin typeface="Times New Roman" panose="02020603050405020304" pitchFamily="18" charset="0"/>
                          <a:cs typeface="Times New Roman" panose="02020603050405020304" pitchFamily="18" charset="0"/>
                        </a:rPr>
                        <a:t>29/37</a:t>
                      </a:r>
                      <a:endParaRPr lang="en-US" sz="1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1" smtClean="0">
                          <a:solidFill>
                            <a:srgbClr val="0000FF"/>
                          </a:solidFill>
                          <a:latin typeface="Times New Roman" panose="02020603050405020304" pitchFamily="18" charset="0"/>
                          <a:cs typeface="Times New Roman" panose="02020603050405020304" pitchFamily="18" charset="0"/>
                        </a:rPr>
                        <a:t>78,4%</a:t>
                      </a:r>
                      <a:endParaRPr lang="en-US" sz="20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18185">
                <a:tc>
                  <a:txBody>
                    <a:bodyPr/>
                    <a:lstStyle/>
                    <a:p>
                      <a:pPr indent="0" algn="ctr">
                        <a:buNone/>
                      </a:pP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4</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Trẻ</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yêu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thương</a:t>
                      </a:r>
                      <a:r>
                        <a:rPr lang="en-US" sz="2400" b="1" dirty="0">
                          <a:solidFill>
                            <a:srgbClr val="0000FF"/>
                          </a:solidFill>
                          <a:latin typeface="Times New Roman" panose="02020603050405020304" pitchFamily="18" charset="0"/>
                          <a:cs typeface="Times New Roman" panose="02020603050405020304" pitchFamily="18" charset="0"/>
                        </a:rPr>
                        <a:t> con </a:t>
                      </a:r>
                      <a:r>
                        <a:rPr lang="en-US" sz="2400" b="1" dirty="0" err="1">
                          <a:solidFill>
                            <a:srgbClr val="0000FF"/>
                          </a:solidFill>
                          <a:latin typeface="Times New Roman" panose="02020603050405020304" pitchFamily="18" charset="0"/>
                          <a:cs typeface="Times New Roman" panose="02020603050405020304" pitchFamily="18" charset="0"/>
                        </a:rPr>
                        <a:t>vật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cây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cối</a:t>
                      </a:r>
                      <a:endPar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smtClean="0">
                          <a:solidFill>
                            <a:srgbClr val="0000FF"/>
                          </a:solidFill>
                          <a:latin typeface="Times New Roman" panose="02020603050405020304" pitchFamily="18" charset="0"/>
                          <a:cs typeface="Times New Roman" panose="02020603050405020304" pitchFamily="18" charset="0"/>
                        </a:rPr>
                        <a:t>31/37</a:t>
                      </a:r>
                      <a:endParaRPr lang="en-US" sz="1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1" smtClean="0">
                          <a:solidFill>
                            <a:srgbClr val="0000FF"/>
                          </a:solidFill>
                          <a:latin typeface="Times New Roman" panose="02020603050405020304" pitchFamily="18" charset="0"/>
                          <a:cs typeface="Times New Roman" panose="02020603050405020304" pitchFamily="18" charset="0"/>
                        </a:rPr>
                        <a:t>83,8%</a:t>
                      </a:r>
                      <a:endParaRPr lang="en-US" sz="20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17550">
                <a:tc>
                  <a:txBody>
                    <a:bodyPr/>
                    <a:lstStyle/>
                    <a:p>
                      <a:pPr indent="0" algn="ctr">
                        <a:buNone/>
                      </a:pPr>
                      <a:r>
                        <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5</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FF"/>
                          </a:solidFill>
                          <a:latin typeface="Times New Roman" panose="02020603050405020304" pitchFamily="18" charset="0"/>
                          <a:cs typeface="Times New Roman" panose="02020603050405020304" pitchFamily="18" charset="0"/>
                        </a:rPr>
                        <a:t>- Trẻ biết yêu thương mọi người</a:t>
                      </a:r>
                      <a:endPar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lgn="ctr">
                      <a:solidFill>
                        <a:srgbClr val="080000"/>
                      </a:solidFill>
                      <a:prstDash val="solid"/>
                      <a:roun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smtClean="0">
                          <a:solidFill>
                            <a:srgbClr val="0000FF"/>
                          </a:solidFill>
                          <a:latin typeface="Times New Roman" panose="02020603050405020304" pitchFamily="18" charset="0"/>
                          <a:cs typeface="Times New Roman" panose="02020603050405020304" pitchFamily="18" charset="0"/>
                        </a:rPr>
                        <a:t>30/37</a:t>
                      </a:r>
                      <a:endParaRPr lang="en-US" sz="1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1" smtClean="0">
                          <a:solidFill>
                            <a:srgbClr val="0000FF"/>
                          </a:solidFill>
                          <a:latin typeface="Times New Roman" panose="02020603050405020304" pitchFamily="18" charset="0"/>
                          <a:cs typeface="Times New Roman" panose="02020603050405020304" pitchFamily="18" charset="0"/>
                        </a:rPr>
                        <a:t>81%</a:t>
                      </a:r>
                      <a:endParaRPr lang="en-US"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1.1.1 năm học 2021 2022\bìa logo.jpg"/>
          <p:cNvPicPr>
            <a:picLocks noChangeAspect="1" noChangeArrowheads="1"/>
          </p:cNvPicPr>
          <p:nvPr/>
        </p:nvPicPr>
        <p:blipFill rotWithShape="1">
          <a:blip r:embed="rId2">
            <a:extLst>
              <a:ext uri="{28A0092B-C50C-407E-A947-70E740481C1C}">
                <a14:useLocalDpi xmlns:a14="http://schemas.microsoft.com/office/drawing/2010/main" val="0"/>
              </a:ext>
            </a:extLst>
          </a:blip>
          <a:srcRect t="22093"/>
          <a:stretch>
            <a:fillRect/>
          </a:stretch>
        </p:blipFill>
        <p:spPr bwMode="auto">
          <a:xfrm>
            <a:off x="63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Rot="1" noChangeArrowheads="1"/>
          </p:cNvSpPr>
          <p:nvPr/>
        </p:nvSpPr>
        <p:spPr>
          <a:xfrm>
            <a:off x="2485950" y="367065"/>
            <a:ext cx="7220099" cy="457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800" b="1" dirty="0">
                <a:latin typeface="Times New Roman" panose="02020603050405020304" pitchFamily="18" charset="0"/>
              </a:rPr>
              <a:t> </a:t>
            </a:r>
            <a:r>
              <a:rPr lang="en-US" sz="3000" b="1" dirty="0">
                <a:solidFill>
                  <a:srgbClr val="BC0000"/>
                </a:solidFill>
                <a:latin typeface="Times New Roman" panose="02020603050405020304" pitchFamily="18" charset="0"/>
              </a:rPr>
              <a:t>CẤU TRÚC CỦA BÀI THUYẾT TRÌNH</a:t>
            </a:r>
          </a:p>
        </p:txBody>
      </p:sp>
      <p:sp>
        <p:nvSpPr>
          <p:cNvPr id="5" name="Rounded Rectangle 4"/>
          <p:cNvSpPr/>
          <p:nvPr/>
        </p:nvSpPr>
        <p:spPr>
          <a:xfrm>
            <a:off x="3777075" y="1637616"/>
            <a:ext cx="5928974" cy="886923"/>
          </a:xfrm>
          <a:prstGeom prst="roundRect">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Phần</a:t>
            </a:r>
            <a:r>
              <a:rPr lang="en-US" sz="2400" b="1" dirty="0">
                <a:solidFill>
                  <a:schemeClr val="bg1"/>
                </a:solidFill>
                <a:latin typeface="Times New Roman" panose="02020603050405020304" pitchFamily="18" charset="0"/>
                <a:cs typeface="Times New Roman" panose="02020603050405020304" pitchFamily="18" charset="0"/>
              </a:rPr>
              <a:t> I.  LÝ DO CHỌN ĐỀ TÀI</a:t>
            </a:r>
          </a:p>
        </p:txBody>
      </p:sp>
      <p:sp>
        <p:nvSpPr>
          <p:cNvPr id="6" name="Rounded Rectangle 5"/>
          <p:cNvSpPr/>
          <p:nvPr/>
        </p:nvSpPr>
        <p:spPr>
          <a:xfrm>
            <a:off x="3763220" y="2820539"/>
            <a:ext cx="5928975" cy="904255"/>
          </a:xfrm>
          <a:prstGeom prst="roundRect">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dirty="0" err="1">
                <a:latin typeface="Times New Roman" panose="02020603050405020304" pitchFamily="18" charset="0"/>
                <a:cs typeface="Times New Roman" panose="02020603050405020304" pitchFamily="18" charset="0"/>
              </a:rPr>
              <a:t>Phần</a:t>
            </a:r>
            <a:r>
              <a:rPr lang="en-US" sz="2400" b="1" dirty="0">
                <a:latin typeface="Times New Roman" panose="02020603050405020304" pitchFamily="18" charset="0"/>
                <a:cs typeface="Times New Roman" panose="02020603050405020304" pitchFamily="18" charset="0"/>
              </a:rPr>
              <a:t> II.  BIỆN PHÁP THỰC HIỆN</a:t>
            </a:r>
          </a:p>
        </p:txBody>
      </p:sp>
      <p:sp>
        <p:nvSpPr>
          <p:cNvPr id="7" name="Rounded Rectangle 6"/>
          <p:cNvSpPr/>
          <p:nvPr/>
        </p:nvSpPr>
        <p:spPr>
          <a:xfrm>
            <a:off x="3797856" y="4086687"/>
            <a:ext cx="5928974" cy="786652"/>
          </a:xfrm>
          <a:prstGeom prst="roundRect">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dirty="0" err="1">
                <a:latin typeface="Times New Roman" panose="02020603050405020304" pitchFamily="18" charset="0"/>
                <a:cs typeface="Times New Roman" panose="02020603050405020304" pitchFamily="18" charset="0"/>
              </a:rPr>
              <a:t>Phần</a:t>
            </a:r>
            <a:r>
              <a:rPr lang="en-US" sz="2400" b="1" dirty="0">
                <a:latin typeface="Times New Roman" panose="02020603050405020304" pitchFamily="18" charset="0"/>
                <a:cs typeface="Times New Roman" panose="02020603050405020304" pitchFamily="18" charset="0"/>
              </a:rPr>
              <a:t> III.  KẾT QUẢ ĐẠT ĐƯỢC </a:t>
            </a:r>
          </a:p>
        </p:txBody>
      </p:sp>
      <p:sp>
        <p:nvSpPr>
          <p:cNvPr id="12" name="Right Arrow 11"/>
          <p:cNvSpPr/>
          <p:nvPr/>
        </p:nvSpPr>
        <p:spPr>
          <a:xfrm>
            <a:off x="2485950" y="3138135"/>
            <a:ext cx="838200" cy="381000"/>
          </a:xfrm>
          <a:prstGeom prst="rightArrow">
            <a:avLst/>
          </a:prstGeom>
          <a:solidFill>
            <a:srgbClr val="00FFFF"/>
          </a:solidFill>
          <a:ln>
            <a:noFill/>
          </a:ln>
          <a:effectLst>
            <a:innerShdw blurRad="63500" dist="50800" dir="8100000">
              <a:prstClr val="black">
                <a:alpha val="50000"/>
              </a:prstClr>
            </a:innerShdw>
          </a:effectLst>
          <a:scene3d>
            <a:camera prst="orthographicFront">
              <a:rot lat="0" lon="0" rev="0"/>
            </a:camera>
            <a:lightRig rig="soft" dir="t">
              <a:rot lat="0" lon="0" rev="0"/>
            </a:lightRig>
          </a:scene3d>
          <a:sp3d contourW="44450" prstMaterial="matte">
            <a:bevelT w="63500" h="6350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2485950" y="4419600"/>
            <a:ext cx="838200" cy="381000"/>
          </a:xfrm>
          <a:prstGeom prst="rightArrow">
            <a:avLst/>
          </a:prstGeom>
          <a:solidFill>
            <a:srgbClr val="00FF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2548680" y="1890577"/>
            <a:ext cx="838200" cy="381000"/>
          </a:xfrm>
          <a:prstGeom prst="rightArrow">
            <a:avLst/>
          </a:prstGeom>
          <a:solidFill>
            <a:srgbClr val="00FFFF"/>
          </a:solidFill>
          <a:ln>
            <a:noFill/>
          </a:ln>
          <a:effectLst>
            <a:innerShdw blurRad="63500" dist="50800" dir="8100000">
              <a:prstClr val="black">
                <a:alpha val="50000"/>
              </a:prstClr>
            </a:innerShdw>
          </a:effectLst>
          <a:scene3d>
            <a:camera prst="orthographicFront">
              <a:rot lat="0" lon="0" rev="0"/>
            </a:camera>
            <a:lightRig rig="soft" dir="t">
              <a:rot lat="0" lon="0" rev="0"/>
            </a:lightRig>
          </a:scene3d>
          <a:sp3d contourW="44450" prstMaterial="matte">
            <a:bevelT w="63500" h="6350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0-#ppt_w/2"/>
                                          </p:val>
                                        </p:tav>
                                        <p:tav tm="100000">
                                          <p:val>
                                            <p:strVal val="#ppt_x"/>
                                          </p:val>
                                        </p:tav>
                                      </p:tavLst>
                                    </p:anim>
                                    <p:anim calcmode="lin" valueType="num">
                                      <p:cBhvr additive="base">
                                        <p:cTn id="33" dur="500" fill="hold"/>
                                        <p:tgtEl>
                                          <p:spTgt spid="13"/>
                                        </p:tgtEl>
                                        <p:attrNameLst>
                                          <p:attrName>ppt_y</p:attrName>
                                        </p:attrNameLst>
                                      </p:cBhvr>
                                      <p:tavLst>
                                        <p:tav tm="0">
                                          <p:val>
                                            <p:strVal val="#ppt_y"/>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ldLvl="0" animBg="1"/>
      <p:bldP spid="6" grpId="0" bldLvl="0" animBg="1"/>
      <p:bldP spid="7" grpId="0" bldLvl="0" animBg="1"/>
      <p:bldP spid="12" grpId="0" bldLvl="0" animBg="1"/>
      <p:bldP spid="13" grpId="0" bldLvl="0" animBg="1"/>
      <p:bldP spid="14"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0" name="Text Box 99"/>
          <p:cNvSpPr txBox="1"/>
          <p:nvPr/>
        </p:nvSpPr>
        <p:spPr>
          <a:xfrm>
            <a:off x="1516380" y="733425"/>
            <a:ext cx="9159240" cy="4523105"/>
          </a:xfrm>
          <a:prstGeom prst="rect">
            <a:avLst/>
          </a:prstGeom>
          <a:noFill/>
          <a:ln w="9525">
            <a:noFill/>
          </a:ln>
        </p:spPr>
        <p:txBody>
          <a:bodyPr wrap="square">
            <a:spAutoFit/>
          </a:bodyPr>
          <a:lstStyle/>
          <a:p>
            <a:pPr indent="88900" algn="just"/>
            <a:r>
              <a:rPr lang="en-US" sz="2400" b="0" dirty="0">
                <a:solidFill>
                  <a:srgbClr val="FF0000"/>
                </a:solidFill>
                <a:latin typeface="Times New Roman" panose="02020603050405020304" pitchFamily="18" charset="0"/>
                <a:cs typeface="Calibri" panose="020F0502020204030204" pitchFamily="34" charset="0"/>
              </a:rPr>
              <a:t> </a:t>
            </a:r>
            <a:r>
              <a:rPr lang="en-US" sz="2400" b="0" i="1" dirty="0">
                <a:solidFill>
                  <a:srgbClr val="FF0000"/>
                </a:solidFill>
                <a:latin typeface="Times New Roman" panose="02020603050405020304" pitchFamily="18" charset="0"/>
                <a:cs typeface="Calibri" panose="020F0502020204030204" pitchFamily="34" charset="0"/>
              </a:rPr>
              <a:t> Qua </a:t>
            </a:r>
            <a:r>
              <a:rPr lang="en-US" sz="2400" b="0" i="1" err="1">
                <a:solidFill>
                  <a:srgbClr val="FF0000"/>
                </a:solidFill>
                <a:latin typeface="Times New Roman" panose="02020603050405020304" pitchFamily="18" charset="0"/>
                <a:cs typeface="Calibri" panose="020F0502020204030204" pitchFamily="34" charset="0"/>
              </a:rPr>
              <a:t>bảng</a:t>
            </a:r>
            <a:r>
              <a:rPr lang="en-US" sz="2400" b="0" i="1">
                <a:solidFill>
                  <a:srgbClr val="FF0000"/>
                </a:solidFill>
                <a:latin typeface="Times New Roman" panose="02020603050405020304" pitchFamily="18" charset="0"/>
                <a:cs typeface="Calibri" panose="020F0502020204030204" pitchFamily="34" charset="0"/>
              </a:rPr>
              <a:t> </a:t>
            </a:r>
            <a:r>
              <a:rPr lang="en-US" sz="2400" i="1" smtClean="0">
                <a:solidFill>
                  <a:srgbClr val="FF0000"/>
                </a:solidFill>
                <a:latin typeface="Times New Roman" panose="02020603050405020304" pitchFamily="18" charset="0"/>
                <a:cs typeface="Calibri" panose="020F0502020204030204" pitchFamily="34" charset="0"/>
              </a:rPr>
              <a:t>khảo </a:t>
            </a:r>
            <a:r>
              <a:rPr lang="en-US" sz="2400" b="0" i="1" smtClean="0">
                <a:solidFill>
                  <a:srgbClr val="FF0000"/>
                </a:solidFill>
                <a:latin typeface="Times New Roman" panose="02020603050405020304" pitchFamily="18" charset="0"/>
                <a:cs typeface="Calibri" panose="020F0502020204030204" pitchFamily="34" charset="0"/>
              </a:rPr>
              <a:t>sát </a:t>
            </a:r>
            <a:r>
              <a:rPr lang="en-US" sz="2400" b="0" i="1" dirty="0" err="1">
                <a:solidFill>
                  <a:srgbClr val="FF0000"/>
                </a:solidFill>
                <a:latin typeface="Times New Roman" panose="02020603050405020304" pitchFamily="18" charset="0"/>
                <a:cs typeface="Calibri" panose="020F0502020204030204" pitchFamily="34" charset="0"/>
              </a:rPr>
              <a:t>tôi</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thấy</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các</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biện</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pháp</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đưa</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ra</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đã</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giúp</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trẻ</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lớp</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tôi</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biết</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quan</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tâm</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yêu</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thương</a:t>
            </a:r>
            <a:r>
              <a:rPr lang="en-US" sz="2400" b="0" i="1" dirty="0">
                <a:solidFill>
                  <a:srgbClr val="FF0000"/>
                </a:solidFill>
                <a:latin typeface="Times New Roman" panose="02020603050405020304" pitchFamily="18" charset="0"/>
                <a:cs typeface="Calibri" panose="020F0502020204030204" pitchFamily="34" charset="0"/>
              </a:rPr>
              <a:t> chia </a:t>
            </a:r>
            <a:r>
              <a:rPr lang="en-US" sz="2400" b="0" i="1" dirty="0" err="1">
                <a:solidFill>
                  <a:srgbClr val="FF0000"/>
                </a:solidFill>
                <a:latin typeface="Times New Roman" panose="02020603050405020304" pitchFamily="18" charset="0"/>
                <a:cs typeface="Calibri" panose="020F0502020204030204" pitchFamily="34" charset="0"/>
              </a:rPr>
              <a:t>sẻ</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người</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khác</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trẻ</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thực</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hiện</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được</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một</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số</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nội</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quy</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của</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lớp</a:t>
            </a:r>
            <a:r>
              <a:rPr lang="en-US" sz="2400" b="0" i="1" dirty="0">
                <a:solidFill>
                  <a:srgbClr val="FF0000"/>
                </a:solidFill>
                <a:latin typeface="Times New Roman" panose="02020603050405020304" pitchFamily="18" charset="0"/>
                <a:cs typeface="Calibri" panose="020F0502020204030204" pitchFamily="34" charset="0"/>
              </a:rPr>
              <a:t>: Sau </a:t>
            </a:r>
            <a:r>
              <a:rPr lang="en-US" sz="2400" b="0" i="1" dirty="0" err="1">
                <a:solidFill>
                  <a:srgbClr val="FF0000"/>
                </a:solidFill>
                <a:latin typeface="Times New Roman" panose="02020603050405020304" pitchFamily="18" charset="0"/>
                <a:cs typeface="Calibri" panose="020F0502020204030204" pitchFamily="34" charset="0"/>
              </a:rPr>
              <a:t>khi</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chơi</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xong</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trẻ</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biết</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xếp</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cất</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đồ</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chơi</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gọn</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gàng</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đúng</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nơi</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quy</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định</a:t>
            </a:r>
            <a:r>
              <a:rPr lang="en-US" sz="2400" b="0" i="1" dirty="0">
                <a:solidFill>
                  <a:srgbClr val="FF0000"/>
                </a:solidFill>
                <a:latin typeface="Times New Roman" panose="02020603050405020304" pitchFamily="18" charset="0"/>
                <a:cs typeface="Calibri" panose="020F0502020204030204" pitchFamily="34" charset="0"/>
              </a:rPr>
              <a:t>. Khi </a:t>
            </a:r>
            <a:r>
              <a:rPr lang="en-US" sz="2400" b="0" i="1" dirty="0" err="1">
                <a:solidFill>
                  <a:srgbClr val="FF0000"/>
                </a:solidFill>
                <a:latin typeface="Times New Roman" panose="02020603050405020304" pitchFamily="18" charset="0"/>
                <a:cs typeface="Calibri" panose="020F0502020204030204" pitchFamily="34" charset="0"/>
              </a:rPr>
              <a:t>chơi</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không</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xô</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đẩy</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không</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tranh</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giành</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đồ</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chơi</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cùng</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chơi</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với</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bạn</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trong</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các</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trò</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chơi</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theo</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nhóm</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trẻ</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đã</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biết</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nh</a:t>
            </a:r>
            <a:r>
              <a:rPr lang="en-US" sz="2400" i="1" dirty="0" err="1">
                <a:solidFill>
                  <a:srgbClr val="FF0000"/>
                </a:solidFill>
                <a:latin typeface="Times New Roman" panose="02020603050405020304" pitchFamily="18" charset="0"/>
                <a:cs typeface="Calibri" panose="020F0502020204030204" pitchFamily="34" charset="0"/>
              </a:rPr>
              <a:t>ường</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nhịn</a:t>
            </a:r>
            <a:r>
              <a:rPr lang="en-US" sz="2400" b="0" i="1" dirty="0">
                <a:solidFill>
                  <a:srgbClr val="FF0000"/>
                </a:solidFill>
                <a:latin typeface="Times New Roman" panose="02020603050405020304" pitchFamily="18" charset="0"/>
                <a:cs typeface="Calibri" panose="020F0502020204030204" pitchFamily="34" charset="0"/>
              </a:rPr>
              <a:t>, chia </a:t>
            </a:r>
            <a:r>
              <a:rPr lang="en-US" sz="2400" b="0" i="1" dirty="0" err="1">
                <a:solidFill>
                  <a:srgbClr val="FF0000"/>
                </a:solidFill>
                <a:latin typeface="Times New Roman" panose="02020603050405020304" pitchFamily="18" charset="0"/>
                <a:cs typeface="Calibri" panose="020F0502020204030204" pitchFamily="34" charset="0"/>
              </a:rPr>
              <a:t>sẻ</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đồ</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chơi</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với</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bạn</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biết</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giúp</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các</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cô</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một</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số</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công</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việc</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đơn</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giản</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mà</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trẻ</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có</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thể</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tự</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làm</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được</a:t>
            </a:r>
            <a:r>
              <a:rPr lang="en-US" sz="2400" b="0" i="1" dirty="0">
                <a:solidFill>
                  <a:srgbClr val="FF0000"/>
                </a:solidFill>
                <a:latin typeface="Times New Roman" panose="02020603050405020304" pitchFamily="18" charset="0"/>
                <a:cs typeface="Calibri" panose="020F0502020204030204" pitchFamily="34" charset="0"/>
              </a:rPr>
              <a:t>.</a:t>
            </a:r>
          </a:p>
          <a:p>
            <a:pPr indent="88900" algn="just"/>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Không</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những</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thế</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trẻ</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biết</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quan</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tâm</a:t>
            </a:r>
            <a:r>
              <a:rPr lang="en-US" sz="2400" b="0" i="1" dirty="0">
                <a:solidFill>
                  <a:srgbClr val="FF0000"/>
                </a:solidFill>
                <a:latin typeface="Times New Roman" panose="02020603050405020304" pitchFamily="18" charset="0"/>
                <a:cs typeface="Calibri" panose="020F0502020204030204" pitchFamily="34" charset="0"/>
              </a:rPr>
              <a:t>, chia </a:t>
            </a:r>
            <a:r>
              <a:rPr lang="en-US" sz="2400" b="0" i="1" dirty="0" err="1">
                <a:solidFill>
                  <a:srgbClr val="FF0000"/>
                </a:solidFill>
                <a:latin typeface="Times New Roman" panose="02020603050405020304" pitchFamily="18" charset="0"/>
                <a:cs typeface="Calibri" panose="020F0502020204030204" pitchFamily="34" charset="0"/>
              </a:rPr>
              <a:t>sẻ</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công</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việc</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với</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cô</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và</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bạn</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bè</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như</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Giúp</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cô</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lấy</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ghế</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ngồi</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lấy</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rổ</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màu</a:t>
            </a:r>
            <a:r>
              <a:rPr lang="en-US" sz="2400" b="0" i="1" dirty="0">
                <a:solidFill>
                  <a:srgbClr val="FF0000"/>
                </a:solidFill>
                <a:latin typeface="Times New Roman" panose="02020603050405020304" pitchFamily="18" charset="0"/>
                <a:cs typeface="Calibri" panose="020F0502020204030204" pitchFamily="34" charset="0"/>
              </a:rPr>
              <a:t>...</a:t>
            </a:r>
            <a:r>
              <a:rPr lang="en-US" sz="2400" b="0" i="1" dirty="0" err="1">
                <a:solidFill>
                  <a:srgbClr val="FF0000"/>
                </a:solidFill>
                <a:latin typeface="Times New Roman" panose="02020603050405020304" pitchFamily="18" charset="0"/>
                <a:cs typeface="Calibri" panose="020F0502020204030204" pitchFamily="34" charset="0"/>
              </a:rPr>
              <a:t>những</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đồ</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dùng</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của</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trẻ</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khi</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cô</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yêu</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cầu</a:t>
            </a:r>
            <a:r>
              <a:rPr lang="en-US" sz="2400" b="0" i="1" dirty="0">
                <a:solidFill>
                  <a:srgbClr val="FF0000"/>
                </a:solidFill>
                <a:latin typeface="Times New Roman" panose="02020603050405020304" pitchFamily="18" charset="0"/>
                <a:cs typeface="Calibri" panose="020F0502020204030204" pitchFamily="34" charset="0"/>
              </a:rPr>
              <a:t>....</a:t>
            </a:r>
          </a:p>
          <a:p>
            <a:pPr indent="88900" algn="just"/>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Bên</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cạnh</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đó</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tôi</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cũng</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thấy</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phụ</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huynh</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phản</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ánh</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lại</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là</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các</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cháu</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về</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nhà</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rất</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ngoan</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biết</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vâng</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lời</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và</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biết</a:t>
            </a:r>
            <a:r>
              <a:rPr lang="en-US" sz="2400" b="0" i="1" dirty="0">
                <a:solidFill>
                  <a:srgbClr val="FF0000"/>
                </a:solidFill>
                <a:latin typeface="Times New Roman" panose="02020603050405020304" pitchFamily="18" charset="0"/>
                <a:cs typeface="Calibri" panose="020F0502020204030204" pitchFamily="34" charset="0"/>
              </a:rPr>
              <a:t> chia </a:t>
            </a:r>
            <a:r>
              <a:rPr lang="en-US" sz="2400" b="0" i="1" dirty="0" err="1">
                <a:solidFill>
                  <a:srgbClr val="FF0000"/>
                </a:solidFill>
                <a:latin typeface="Times New Roman" panose="02020603050405020304" pitchFamily="18" charset="0"/>
                <a:cs typeface="Calibri" panose="020F0502020204030204" pitchFamily="34" charset="0"/>
              </a:rPr>
              <a:t>sẻ</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công</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việc</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cùng</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ông</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bà</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bố</a:t>
            </a:r>
            <a:r>
              <a:rPr lang="en-US" sz="2400" b="0" i="1" dirty="0">
                <a:solidFill>
                  <a:srgbClr val="FF0000"/>
                </a:solidFill>
                <a:latin typeface="Times New Roman" panose="02020603050405020304" pitchFamily="18" charset="0"/>
                <a:cs typeface="Calibri" panose="020F0502020204030204" pitchFamily="34" charset="0"/>
              </a:rPr>
              <a:t> </a:t>
            </a:r>
            <a:r>
              <a:rPr lang="en-US" sz="2400" b="0" i="1" dirty="0" err="1">
                <a:solidFill>
                  <a:srgbClr val="FF0000"/>
                </a:solidFill>
                <a:latin typeface="Times New Roman" panose="02020603050405020304" pitchFamily="18" charset="0"/>
                <a:cs typeface="Calibri" panose="020F0502020204030204" pitchFamily="34" charset="0"/>
              </a:rPr>
              <a:t>mẹ</a:t>
            </a:r>
            <a:r>
              <a:rPr lang="en-US" sz="2400" b="0" i="1" dirty="0">
                <a:solidFill>
                  <a:srgbClr val="FF0000"/>
                </a:solidFill>
                <a:latin typeface="Times New Roman" panose="02020603050405020304" pitchFamily="18" charset="0"/>
                <a:cs typeface="Calibri" panose="020F050202020403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ef2e57ba80db9c8a4b0ea07757df4bdb"/>
          <p:cNvPicPr>
            <a:picLocks noGrp="1" noChangeAspect="1"/>
          </p:cNvPicPr>
          <p:nvPr>
            <p:ph idx="1"/>
          </p:nvPr>
        </p:nvPicPr>
        <p:blipFill>
          <a:blip r:embed="rId3"/>
          <a:stretch>
            <a:fillRect/>
          </a:stretch>
        </p:blipFill>
        <p:spPr>
          <a:xfrm>
            <a:off x="0" y="-635"/>
            <a:ext cx="12192000" cy="6858635"/>
          </a:xfrm>
          <a:prstGeom prst="rect">
            <a:avLst/>
          </a:prstGeom>
        </p:spPr>
      </p:pic>
      <p:sp>
        <p:nvSpPr>
          <p:cNvPr id="2" name="Title 1"/>
          <p:cNvSpPr>
            <a:spLocks noGrp="1"/>
          </p:cNvSpPr>
          <p:nvPr>
            <p:ph type="title"/>
          </p:nvPr>
        </p:nvSpPr>
        <p:spPr>
          <a:xfrm>
            <a:off x="2191385" y="2432050"/>
            <a:ext cx="7714615" cy="2587625"/>
          </a:xfrm>
        </p:spPr>
        <p:txBody>
          <a:bodyPr>
            <a:normAutofit fontScale="90000"/>
          </a:bodyPr>
          <a:lstStyle/>
          <a:p>
            <a:r>
              <a:rPr lang="en-US" sz="6000"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Trên</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đây</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là</a:t>
            </a:r>
            <a:r>
              <a:rPr lang="en-US" sz="3110" i="1" dirty="0">
                <a:latin typeface="Times New Roman" panose="02020603050405020304" pitchFamily="18" charset="0"/>
                <a:cs typeface="Times New Roman" panose="02020603050405020304" pitchFamily="18" charset="0"/>
              </a:rPr>
              <a:t> </a:t>
            </a:r>
            <a:r>
              <a:rPr lang="en-US" sz="3110" b="1" i="1" dirty="0">
                <a:latin typeface="Times New Roman" panose="02020603050405020304" pitchFamily="18" charset="0"/>
                <a:cs typeface="Times New Roman" panose="02020603050405020304" pitchFamily="18" charset="0"/>
              </a:rPr>
              <a:t>“</a:t>
            </a:r>
            <a:r>
              <a:rPr lang="en-US" sz="3110" b="1" i="1" dirty="0" err="1">
                <a:latin typeface="Times New Roman" panose="02020603050405020304" pitchFamily="18" charset="0"/>
                <a:cs typeface="Times New Roman" panose="02020603050405020304" pitchFamily="18" charset="0"/>
              </a:rPr>
              <a:t>Một</a:t>
            </a:r>
            <a:r>
              <a:rPr lang="en-US" sz="3110" b="1" i="1" dirty="0">
                <a:latin typeface="Times New Roman" panose="02020603050405020304" pitchFamily="18" charset="0"/>
                <a:cs typeface="Times New Roman" panose="02020603050405020304" pitchFamily="18" charset="0"/>
              </a:rPr>
              <a:t> </a:t>
            </a:r>
            <a:r>
              <a:rPr lang="en-US" sz="3110" b="1" i="1" dirty="0" err="1">
                <a:latin typeface="Times New Roman" panose="02020603050405020304" pitchFamily="18" charset="0"/>
                <a:cs typeface="Times New Roman" panose="02020603050405020304" pitchFamily="18" charset="0"/>
              </a:rPr>
              <a:t>số</a:t>
            </a:r>
            <a:r>
              <a:rPr lang="en-US" sz="3110" b="1" i="1" dirty="0">
                <a:latin typeface="Times New Roman" panose="02020603050405020304" pitchFamily="18" charset="0"/>
                <a:cs typeface="Times New Roman" panose="02020603050405020304" pitchFamily="18" charset="0"/>
              </a:rPr>
              <a:t> </a:t>
            </a:r>
            <a:r>
              <a:rPr lang="en-US" sz="3110" b="1" i="1" dirty="0" err="1">
                <a:latin typeface="Times New Roman" panose="02020603050405020304" pitchFamily="18" charset="0"/>
                <a:cs typeface="Times New Roman" panose="02020603050405020304" pitchFamily="18" charset="0"/>
              </a:rPr>
              <a:t>biện</a:t>
            </a:r>
            <a:r>
              <a:rPr lang="en-US" sz="3110" b="1" i="1" dirty="0">
                <a:latin typeface="Times New Roman" panose="02020603050405020304" pitchFamily="18" charset="0"/>
                <a:cs typeface="Times New Roman" panose="02020603050405020304" pitchFamily="18" charset="0"/>
              </a:rPr>
              <a:t> </a:t>
            </a:r>
            <a:r>
              <a:rPr lang="en-US" sz="3110" b="1" i="1" dirty="0" err="1">
                <a:latin typeface="Times New Roman" panose="02020603050405020304" pitchFamily="18" charset="0"/>
                <a:cs typeface="Times New Roman" panose="02020603050405020304" pitchFamily="18" charset="0"/>
              </a:rPr>
              <a:t>pháp</a:t>
            </a:r>
            <a:r>
              <a:rPr lang="en-US" sz="3110" b="1" i="1" dirty="0">
                <a:latin typeface="Times New Roman" panose="02020603050405020304" pitchFamily="18" charset="0"/>
                <a:cs typeface="Times New Roman" panose="02020603050405020304" pitchFamily="18" charset="0"/>
              </a:rPr>
              <a:t> </a:t>
            </a:r>
            <a:r>
              <a:rPr lang="en-US" sz="3110" b="1" i="1" dirty="0" err="1">
                <a:latin typeface="Times New Roman" panose="02020603050405020304" pitchFamily="18" charset="0"/>
                <a:cs typeface="Times New Roman" panose="02020603050405020304" pitchFamily="18" charset="0"/>
              </a:rPr>
              <a:t>dạy</a:t>
            </a:r>
            <a:r>
              <a:rPr lang="en-US" sz="3110" b="1" i="1" dirty="0">
                <a:latin typeface="Times New Roman" panose="02020603050405020304" pitchFamily="18" charset="0"/>
                <a:cs typeface="Times New Roman" panose="02020603050405020304" pitchFamily="18" charset="0"/>
              </a:rPr>
              <a:t> </a:t>
            </a:r>
            <a:r>
              <a:rPr lang="en-US" sz="3110" b="1" i="1" dirty="0" err="1">
                <a:latin typeface="Times New Roman" panose="02020603050405020304" pitchFamily="18" charset="0"/>
                <a:cs typeface="Times New Roman" panose="02020603050405020304" pitchFamily="18" charset="0"/>
              </a:rPr>
              <a:t>trẻ</a:t>
            </a:r>
            <a:r>
              <a:rPr lang="en-US" sz="3110" b="1" i="1" dirty="0">
                <a:latin typeface="Times New Roman" panose="02020603050405020304" pitchFamily="18" charset="0"/>
                <a:cs typeface="Times New Roman" panose="02020603050405020304" pitchFamily="18" charset="0"/>
              </a:rPr>
              <a:t> 4 – 5 </a:t>
            </a:r>
            <a:r>
              <a:rPr lang="en-US" sz="3110" b="1" i="1" dirty="0" err="1">
                <a:latin typeface="Times New Roman" panose="02020603050405020304" pitchFamily="18" charset="0"/>
                <a:cs typeface="Times New Roman" panose="02020603050405020304" pitchFamily="18" charset="0"/>
              </a:rPr>
              <a:t>tuổi</a:t>
            </a:r>
            <a:r>
              <a:rPr lang="en-US" sz="3110" b="1" i="1" dirty="0">
                <a:latin typeface="Times New Roman" panose="02020603050405020304" pitchFamily="18" charset="0"/>
                <a:cs typeface="Times New Roman" panose="02020603050405020304" pitchFamily="18" charset="0"/>
              </a:rPr>
              <a:t> </a:t>
            </a:r>
            <a:r>
              <a:rPr lang="en-US" sz="3110" b="1" i="1" dirty="0" err="1">
                <a:latin typeface="Times New Roman" panose="02020603050405020304" pitchFamily="18" charset="0"/>
                <a:cs typeface="Times New Roman" panose="02020603050405020304" pitchFamily="18" charset="0"/>
              </a:rPr>
              <a:t>biết</a:t>
            </a:r>
            <a:r>
              <a:rPr lang="en-US" sz="3110" b="1" i="1" dirty="0">
                <a:latin typeface="Times New Roman" panose="02020603050405020304" pitchFamily="18" charset="0"/>
                <a:cs typeface="Times New Roman" panose="02020603050405020304" pitchFamily="18" charset="0"/>
              </a:rPr>
              <a:t> </a:t>
            </a:r>
            <a:r>
              <a:rPr lang="en-US" sz="3110" b="1" i="1" dirty="0" err="1">
                <a:latin typeface="Times New Roman" panose="02020603050405020304" pitchFamily="18" charset="0"/>
                <a:cs typeface="Times New Roman" panose="02020603050405020304" pitchFamily="18" charset="0"/>
              </a:rPr>
              <a:t>quan</a:t>
            </a:r>
            <a:r>
              <a:rPr lang="en-US" sz="3110" b="1" i="1" dirty="0">
                <a:latin typeface="Times New Roman" panose="02020603050405020304" pitchFamily="18" charset="0"/>
                <a:cs typeface="Times New Roman" panose="02020603050405020304" pitchFamily="18" charset="0"/>
              </a:rPr>
              <a:t> </a:t>
            </a:r>
            <a:r>
              <a:rPr lang="en-US" sz="3110" b="1" i="1" dirty="0" err="1">
                <a:latin typeface="Times New Roman" panose="02020603050405020304" pitchFamily="18" charset="0"/>
                <a:cs typeface="Times New Roman" panose="02020603050405020304" pitchFamily="18" charset="0"/>
              </a:rPr>
              <a:t>tâm</a:t>
            </a:r>
            <a:r>
              <a:rPr lang="en-US" sz="3110" b="1" i="1" dirty="0">
                <a:latin typeface="Times New Roman" panose="02020603050405020304" pitchFamily="18" charset="0"/>
                <a:cs typeface="Times New Roman" panose="02020603050405020304" pitchFamily="18" charset="0"/>
              </a:rPr>
              <a:t>, </a:t>
            </a:r>
            <a:r>
              <a:rPr lang="en-US" sz="3110" b="1" i="1" dirty="0" err="1">
                <a:latin typeface="Times New Roman" panose="02020603050405020304" pitchFamily="18" charset="0"/>
                <a:cs typeface="Times New Roman" panose="02020603050405020304" pitchFamily="18" charset="0"/>
              </a:rPr>
              <a:t>yêu</a:t>
            </a:r>
            <a:r>
              <a:rPr lang="en-US" sz="3110" b="1" i="1" dirty="0">
                <a:latin typeface="Times New Roman" panose="02020603050405020304" pitchFamily="18" charset="0"/>
                <a:cs typeface="Times New Roman" panose="02020603050405020304" pitchFamily="18" charset="0"/>
              </a:rPr>
              <a:t> </a:t>
            </a:r>
            <a:r>
              <a:rPr lang="en-US" sz="3110" b="1" i="1" dirty="0" err="1">
                <a:latin typeface="Times New Roman" panose="02020603050405020304" pitchFamily="18" charset="0"/>
                <a:cs typeface="Times New Roman" panose="02020603050405020304" pitchFamily="18" charset="0"/>
              </a:rPr>
              <a:t>thương</a:t>
            </a:r>
            <a:r>
              <a:rPr lang="en-US" sz="3110" b="1" i="1" dirty="0">
                <a:latin typeface="Times New Roman" panose="02020603050405020304" pitchFamily="18" charset="0"/>
                <a:cs typeface="Times New Roman" panose="02020603050405020304" pitchFamily="18" charset="0"/>
              </a:rPr>
              <a:t> </a:t>
            </a:r>
            <a:r>
              <a:rPr lang="en-US" sz="3110" b="1" i="1" dirty="0" err="1">
                <a:latin typeface="Times New Roman" panose="02020603050405020304" pitchFamily="18" charset="0"/>
                <a:cs typeface="Times New Roman" panose="02020603050405020304" pitchFamily="18" charset="0"/>
              </a:rPr>
              <a:t>và</a:t>
            </a:r>
            <a:r>
              <a:rPr lang="en-US" sz="3110" b="1" i="1" dirty="0">
                <a:latin typeface="Times New Roman" panose="02020603050405020304" pitchFamily="18" charset="0"/>
                <a:cs typeface="Times New Roman" panose="02020603050405020304" pitchFamily="18" charset="0"/>
              </a:rPr>
              <a:t> chia </a:t>
            </a:r>
            <a:r>
              <a:rPr lang="en-US" sz="3110" b="1" i="1" dirty="0" err="1">
                <a:latin typeface="Times New Roman" panose="02020603050405020304" pitchFamily="18" charset="0"/>
                <a:cs typeface="Times New Roman" panose="02020603050405020304" pitchFamily="18" charset="0"/>
              </a:rPr>
              <a:t>sẻ</a:t>
            </a:r>
            <a:r>
              <a:rPr lang="en-US" sz="3110" b="1" i="1" dirty="0">
                <a:latin typeface="Times New Roman" panose="02020603050405020304" pitchFamily="18" charset="0"/>
                <a:cs typeface="Times New Roman" panose="02020603050405020304" pitchFamily="18" charset="0"/>
              </a:rPr>
              <a:t> </a:t>
            </a:r>
            <a:r>
              <a:rPr lang="en-US" sz="3110" b="1" i="1" dirty="0" err="1">
                <a:latin typeface="Times New Roman" panose="02020603050405020304" pitchFamily="18" charset="0"/>
                <a:cs typeface="Times New Roman" panose="02020603050405020304" pitchFamily="18" charset="0"/>
              </a:rPr>
              <a:t>với</a:t>
            </a:r>
            <a:r>
              <a:rPr lang="en-US" sz="3110" b="1" i="1" dirty="0">
                <a:latin typeface="Times New Roman" panose="02020603050405020304" pitchFamily="18" charset="0"/>
                <a:cs typeface="Times New Roman" panose="02020603050405020304" pitchFamily="18" charset="0"/>
              </a:rPr>
              <a:t> </a:t>
            </a:r>
            <a:r>
              <a:rPr lang="en-US" sz="3110" b="1" i="1" dirty="0" err="1">
                <a:latin typeface="Times New Roman" panose="02020603050405020304" pitchFamily="18" charset="0"/>
                <a:cs typeface="Times New Roman" panose="02020603050405020304" pitchFamily="18" charset="0"/>
              </a:rPr>
              <a:t>mọi</a:t>
            </a:r>
            <a:r>
              <a:rPr lang="en-US" sz="3110" b="1" i="1" dirty="0">
                <a:latin typeface="Times New Roman" panose="02020603050405020304" pitchFamily="18" charset="0"/>
                <a:cs typeface="Times New Roman" panose="02020603050405020304" pitchFamily="18" charset="0"/>
              </a:rPr>
              <a:t> </a:t>
            </a:r>
            <a:r>
              <a:rPr lang="en-US" sz="3110" b="1" i="1" dirty="0" err="1">
                <a:latin typeface="Times New Roman" panose="02020603050405020304" pitchFamily="18" charset="0"/>
                <a:cs typeface="Times New Roman" panose="02020603050405020304" pitchFamily="18" charset="0"/>
              </a:rPr>
              <a:t>người</a:t>
            </a:r>
            <a:r>
              <a:rPr lang="en-US" sz="3110" b="1" i="1" dirty="0">
                <a:latin typeface="Times New Roman" panose="02020603050405020304" pitchFamily="18" charset="0"/>
                <a:cs typeface="Times New Roman" panose="02020603050405020304" pitchFamily="18" charset="0"/>
              </a:rPr>
              <a:t> </a:t>
            </a:r>
            <a:r>
              <a:rPr lang="en-US" sz="3110" b="1" i="1" dirty="0" err="1">
                <a:latin typeface="Times New Roman" panose="02020603050405020304" pitchFamily="18" charset="0"/>
                <a:cs typeface="Times New Roman" panose="02020603050405020304" pitchFamily="18" charset="0"/>
              </a:rPr>
              <a:t>xung</a:t>
            </a:r>
            <a:r>
              <a:rPr lang="en-US" sz="3110" b="1" i="1" dirty="0">
                <a:latin typeface="Times New Roman" panose="02020603050405020304" pitchFamily="18" charset="0"/>
                <a:cs typeface="Times New Roman" panose="02020603050405020304" pitchFamily="18" charset="0"/>
              </a:rPr>
              <a:t> </a:t>
            </a:r>
            <a:r>
              <a:rPr lang="en-US" sz="3110" b="1" i="1" dirty="0" err="1">
                <a:latin typeface="Times New Roman" panose="02020603050405020304" pitchFamily="18" charset="0"/>
                <a:cs typeface="Times New Roman" panose="02020603050405020304" pitchFamily="18" charset="0"/>
              </a:rPr>
              <a:t>quanh</a:t>
            </a:r>
            <a:r>
              <a:rPr lang="en-US" sz="3110" b="1" i="1" dirty="0">
                <a:latin typeface="Times New Roman" panose="02020603050405020304" pitchFamily="18" charset="0"/>
                <a:cs typeface="Times New Roman" panose="02020603050405020304" pitchFamily="18" charset="0"/>
              </a:rPr>
              <a:t>”</a:t>
            </a:r>
            <a:br>
              <a:rPr lang="en-US" sz="3110" b="1" i="1" dirty="0">
                <a:latin typeface="Times New Roman" panose="02020603050405020304" pitchFamily="18" charset="0"/>
                <a:cs typeface="Times New Roman" panose="02020603050405020304" pitchFamily="18" charset="0"/>
              </a:rPr>
            </a:b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Rất</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mong</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nhận</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được</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sự</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đóng</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góp</a:t>
            </a:r>
            <a:r>
              <a:rPr lang="en-US" sz="3110" i="1" dirty="0">
                <a:latin typeface="Times New Roman" panose="02020603050405020304" pitchFamily="18" charset="0"/>
                <a:cs typeface="Times New Roman" panose="02020603050405020304" pitchFamily="18" charset="0"/>
              </a:rPr>
              <a:t> ý </a:t>
            </a:r>
            <a:r>
              <a:rPr lang="en-US" sz="3110" i="1" dirty="0" err="1">
                <a:latin typeface="Times New Roman" panose="02020603050405020304" pitchFamily="18" charset="0"/>
                <a:cs typeface="Times New Roman" panose="02020603050405020304" pitchFamily="18" charset="0"/>
              </a:rPr>
              <a:t>kiến</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của</a:t>
            </a:r>
            <a:r>
              <a:rPr lang="en-US" sz="3110" i="1" dirty="0">
                <a:latin typeface="Times New Roman" panose="02020603050405020304" pitchFamily="18" charset="0"/>
                <a:cs typeface="Times New Roman" panose="02020603050405020304" pitchFamily="18" charset="0"/>
              </a:rPr>
              <a:t> ban </a:t>
            </a:r>
            <a:r>
              <a:rPr lang="en-US" sz="3110" i="1" dirty="0" err="1">
                <a:latin typeface="Times New Roman" panose="02020603050405020304" pitchFamily="18" charset="0"/>
                <a:cs typeface="Times New Roman" panose="02020603050405020304" pitchFamily="18" charset="0"/>
              </a:rPr>
              <a:t>giám</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khảo</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và</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đồng</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nghiệp</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để</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bản</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thân</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tôi</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hoàn</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thiện</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hơn</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trong</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công</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tác</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chăm</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sóc</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giáo</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dục</a:t>
            </a:r>
            <a:r>
              <a:rPr lang="en-US" sz="3110" i="1" dirty="0">
                <a:latin typeface="Times New Roman" panose="02020603050405020304" pitchFamily="18" charset="0"/>
                <a:cs typeface="Times New Roman" panose="02020603050405020304" pitchFamily="18" charset="0"/>
              </a:rPr>
              <a:t> </a:t>
            </a:r>
            <a:r>
              <a:rPr lang="en-US" sz="3110" i="1" dirty="0" err="1">
                <a:latin typeface="Times New Roman" panose="02020603050405020304" pitchFamily="18" charset="0"/>
                <a:cs typeface="Times New Roman" panose="02020603050405020304" pitchFamily="18" charset="0"/>
              </a:rPr>
              <a:t>trẻ</a:t>
            </a:r>
            <a:r>
              <a:rPr lang="en-US" sz="3110" i="1" dirty="0">
                <a:latin typeface="Times New Roman" panose="02020603050405020304" pitchFamily="18" charset="0"/>
                <a:cs typeface="Times New Roman" panose="02020603050405020304" pitchFamily="18" charset="0"/>
              </a:rPr>
              <a:t>. </a:t>
            </a:r>
          </a:p>
        </p:txBody>
      </p:sp>
    </p:spTree>
    <p:custDataLst>
      <p:tags r:id="rId1"/>
    </p:custData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p:cNvSpPr/>
          <p:nvPr/>
        </p:nvSpPr>
        <p:spPr>
          <a:xfrm>
            <a:off x="1981200" y="988"/>
            <a:ext cx="7858148" cy="645160"/>
          </a:xfrm>
          <a:prstGeom prst="rect">
            <a:avLst/>
          </a:prstGeom>
          <a:noFill/>
        </p:spPr>
        <p:txBody>
          <a:bodyPr wrap="square" lIns="91440" tIns="45720" rIns="91440" bIns="45720">
            <a:spAutoFit/>
          </a:bodyPr>
          <a:lstStyle/>
          <a:p>
            <a:pPr algn="ct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LÝ DO CHỌN ĐỀ TÀI</a:t>
            </a:r>
            <a:endParaRPr lang="en-US" sz="3600" b="1" dirty="0">
              <a:ln w="0"/>
              <a:solidFill>
                <a:srgbClr val="FF0000"/>
              </a:solidFill>
              <a:effectLst>
                <a:outerShdw blurRad="38100" dist="25400" dir="5400000" algn="ctr" rotWithShape="0">
                  <a:srgbClr val="6E747A">
                    <a:alpha val="43000"/>
                  </a:srgbClr>
                </a:outerShdw>
              </a:effectLst>
            </a:endParaRPr>
          </a:p>
        </p:txBody>
      </p:sp>
      <p:sp>
        <p:nvSpPr>
          <p:cNvPr id="3" name="Rounded Rectangle 2"/>
          <p:cNvSpPr/>
          <p:nvPr/>
        </p:nvSpPr>
        <p:spPr>
          <a:xfrm>
            <a:off x="1530985" y="1059180"/>
            <a:ext cx="3048000" cy="5683250"/>
          </a:xfrm>
          <a:prstGeom prst="roundRect">
            <a:avLst/>
          </a:prstGeom>
          <a:solidFill>
            <a:srgbClr val="FF99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latin typeface="Times New Roman" panose="02020603050405020304" pitchFamily="18" charset="0"/>
                <a:cs typeface="Times New Roman" panose="02020603050405020304" pitchFamily="18" charset="0"/>
              </a:rPr>
              <a:t>"</a:t>
            </a:r>
            <a:r>
              <a:rPr lang="en-US" b="1" dirty="0" err="1">
                <a:solidFill>
                  <a:schemeClr val="tx1"/>
                </a:solidFill>
                <a:latin typeface="Times New Roman" panose="02020603050405020304" pitchFamily="18" charset="0"/>
                <a:cs typeface="Times New Roman" panose="02020603050405020304" pitchFamily="18" charset="0"/>
              </a:rPr>
              <a:t>Trẻ</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em</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hôm</a:t>
            </a:r>
            <a:r>
              <a:rPr lang="en-US" b="1" dirty="0">
                <a:solidFill>
                  <a:schemeClr val="tx1"/>
                </a:solidFill>
                <a:latin typeface="Times New Roman" panose="02020603050405020304" pitchFamily="18" charset="0"/>
                <a:cs typeface="Times New Roman" panose="02020603050405020304" pitchFamily="18" charset="0"/>
              </a:rPr>
              <a:t> nay, </a:t>
            </a:r>
            <a:r>
              <a:rPr lang="en-US" b="1" dirty="0" err="1">
                <a:solidFill>
                  <a:schemeClr val="tx1"/>
                </a:solidFill>
                <a:latin typeface="Times New Roman" panose="02020603050405020304" pitchFamily="18" charset="0"/>
                <a:cs typeface="Times New Roman" panose="02020603050405020304" pitchFamily="18" charset="0"/>
              </a:rPr>
              <a:t>thế</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giới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ngày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mai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Trẻ</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em</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chính</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là</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niềm</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vui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niềm</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hạnh</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phúc</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niềm</a:t>
            </a:r>
            <a:r>
              <a:rPr lang="en-US" b="1" dirty="0">
                <a:solidFill>
                  <a:schemeClr val="tx1"/>
                </a:solidFill>
                <a:latin typeface="Times New Roman" panose="02020603050405020304" pitchFamily="18" charset="0"/>
                <a:cs typeface="Times New Roman" panose="02020603050405020304" pitchFamily="18" charset="0"/>
              </a:rPr>
              <a:t> hi </a:t>
            </a:r>
            <a:r>
              <a:rPr lang="en-US" b="1" dirty="0" err="1">
                <a:solidFill>
                  <a:schemeClr val="tx1"/>
                </a:solidFill>
                <a:latin typeface="Times New Roman" panose="02020603050405020304" pitchFamily="18" charset="0"/>
                <a:cs typeface="Times New Roman" panose="02020603050405020304" pitchFamily="18" charset="0"/>
              </a:rPr>
              <a:t>vọng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của</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mỗi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gia</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đình</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và</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toàn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xã</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hội</a:t>
            </a:r>
            <a:r>
              <a:rPr lang="en-US" b="1" dirty="0">
                <a:solidFill>
                  <a:schemeClr val="tx1"/>
                </a:solidFill>
                <a:latin typeface="Times New Roman" panose="02020603050405020304" pitchFamily="18" charset="0"/>
                <a:cs typeface="Times New Roman" panose="02020603050405020304" pitchFamily="18" charset="0"/>
              </a:rPr>
              <a:t>.</a:t>
            </a:r>
          </a:p>
          <a:p>
            <a:pPr algn="just"/>
            <a:r>
              <a:rPr lang="en-US" b="1" dirty="0" err="1">
                <a:solidFill>
                  <a:schemeClr val="tx1"/>
                </a:solidFill>
                <a:latin typeface="Times New Roman" panose="02020603050405020304" pitchFamily="18" charset="0"/>
                <a:cs typeface="Times New Roman" panose="02020603050405020304" pitchFamily="18" charset="0"/>
              </a:rPr>
              <a:t>Làm</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tốt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việc</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chăm</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sóc</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giáo</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dục</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trẻ</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em</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ngay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từ</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lứa</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tuổi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mầm</a:t>
            </a:r>
            <a:r>
              <a:rPr lang="en-US" b="1" dirty="0">
                <a:solidFill>
                  <a:schemeClr val="tx1"/>
                </a:solidFill>
                <a:latin typeface="Times New Roman" panose="02020603050405020304" pitchFamily="18" charset="0"/>
                <a:cs typeface="Times New Roman" panose="02020603050405020304" pitchFamily="18" charset="0"/>
              </a:rPr>
              <a:t> non </a:t>
            </a:r>
            <a:r>
              <a:rPr lang="en-US" b="1" dirty="0" err="1">
                <a:solidFill>
                  <a:schemeClr val="tx1"/>
                </a:solidFill>
                <a:latin typeface="Times New Roman" panose="02020603050405020304" pitchFamily="18" charset="0"/>
                <a:cs typeface="Times New Roman" panose="02020603050405020304" pitchFamily="18" charset="0"/>
              </a:rPr>
              <a:t>là</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một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sự</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khởi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đầu</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hết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sức</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quan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trọng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và</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cần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thiết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hình</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thành</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nhân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cách</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cho</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trẻ</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để</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sau</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này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trẻ</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trở</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thành</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những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người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công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dân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tốt</a:t>
            </a:r>
            <a:r>
              <a:rPr lang="en-US" b="1" dirty="0">
                <a:solidFill>
                  <a:schemeClr val="tx1"/>
                </a:solidFill>
                <a:latin typeface="Times New Roman" panose="02020603050405020304" pitchFamily="18" charset="0"/>
                <a:cs typeface="Times New Roman" panose="02020603050405020304" pitchFamily="18" charset="0"/>
              </a:rPr>
              <a:t> - </a:t>
            </a:r>
            <a:r>
              <a:rPr lang="en-US" b="1" dirty="0" err="1">
                <a:solidFill>
                  <a:schemeClr val="tx1"/>
                </a:solidFill>
                <a:latin typeface="Times New Roman" panose="02020603050405020304" pitchFamily="18" charset="0"/>
                <a:cs typeface="Times New Roman" panose="02020603050405020304" pitchFamily="18" charset="0"/>
              </a:rPr>
              <a:t>thế</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hệ</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tương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lai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của</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đất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nước</a:t>
            </a:r>
            <a:r>
              <a:rPr lang="en-US" b="1" dirty="0">
                <a:solidFill>
                  <a:schemeClr val="tx1"/>
                </a:solidFill>
                <a:latin typeface="Times New Roman" panose="02020603050405020304" pitchFamily="18" charset="0"/>
                <a:cs typeface="Times New Roman" panose="02020603050405020304" pitchFamily="18" charset="0"/>
              </a:rPr>
              <a:t>.</a:t>
            </a:r>
          </a:p>
          <a:p>
            <a:pPr algn="just"/>
            <a:r>
              <a:rPr lang="en-US" b="1" dirty="0" err="1">
                <a:solidFill>
                  <a:schemeClr val="tx1"/>
                </a:solidFill>
                <a:latin typeface="Times New Roman" panose="02020603050405020304" pitchFamily="18" charset="0"/>
                <a:cs typeface="Times New Roman" panose="02020603050405020304" pitchFamily="18" charset="0"/>
              </a:rPr>
              <a:t>Trẻ</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em</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được</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sinh</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ra</a:t>
            </a:r>
            <a:r>
              <a:rPr lang="en-US" b="1" dirty="0">
                <a:solidFill>
                  <a:schemeClr val="tx1"/>
                </a:solidFill>
                <a:latin typeface="Times New Roman" panose="02020603050405020304" pitchFamily="18" charset="0"/>
                <a:cs typeface="Times New Roman" panose="02020603050405020304" pitchFamily="18" charset="0"/>
              </a:rPr>
              <a:t> ở </a:t>
            </a:r>
            <a:r>
              <a:rPr lang="en-US" b="1" dirty="0" err="1">
                <a:solidFill>
                  <a:schemeClr val="tx1"/>
                </a:solidFill>
                <a:latin typeface="Times New Roman" panose="02020603050405020304" pitchFamily="18" charset="0"/>
                <a:cs typeface="Times New Roman" panose="02020603050405020304" pitchFamily="18" charset="0"/>
              </a:rPr>
              <a:t>thế</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giới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này</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với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tâm</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hồn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của</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những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thiên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thần</a:t>
            </a:r>
            <a:r>
              <a:rPr lang="en-US" b="1" dirty="0">
                <a:solidFill>
                  <a:schemeClr val="tx1"/>
                </a:solidFill>
                <a:latin typeface="Times New Roman" panose="02020603050405020304" pitchFamily="18" charset="0"/>
                <a:cs typeface="Times New Roman" panose="02020603050405020304" pitchFamily="18" charset="0"/>
              </a:rPr>
              <a:t>. </a:t>
            </a:r>
          </a:p>
        </p:txBody>
      </p:sp>
      <p:sp>
        <p:nvSpPr>
          <p:cNvPr id="7" name="Rounded Rectangle 6"/>
          <p:cNvSpPr/>
          <p:nvPr/>
        </p:nvSpPr>
        <p:spPr>
          <a:xfrm>
            <a:off x="4599940" y="965835"/>
            <a:ext cx="3048000" cy="5776595"/>
          </a:xfrm>
          <a:prstGeom prst="roundRect">
            <a:avLst/>
          </a:prstGeom>
          <a:solidFill>
            <a:srgbClr val="FFFF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Mỗi</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đứa</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trẻ</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được</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sinh</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ra</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mang</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theo</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bao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mơ</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ước</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và</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hy</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vọng</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của</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ông</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bà</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cha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mẹ</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Một</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trong</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những</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mơ</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ước</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lớn</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nhất</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mà</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bất</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kỳ</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ông</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bố</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bà</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mẹ</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nào</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cũng</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mong</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muốn</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ở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đứa</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con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của</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mình</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là</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trong</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tương</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lai</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đứa</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bé</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đó</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sẽ</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trở</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thành</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một</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người</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tốt</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sống</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có</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đạo</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đức</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biết</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kính</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trên</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nhường</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dưới</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biết</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yêu</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thương</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biết</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sống</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thế</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nào</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để</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trở</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thành</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người</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có</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ích</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cho</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xã</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hội</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cho</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cộng</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đồng</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Tuy</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nhiên</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không</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phải</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đứa</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trẻ</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nào</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lớn</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lên</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cũng</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đều</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trở</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thành</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người</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như</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cha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mẹ</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chúng</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mơ</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en-US" b="1" dirty="0" err="1">
                <a:solidFill>
                  <a:schemeClr val="tx1"/>
                </a:solidFill>
                <a:latin typeface="Times New Roman" panose="02020603050405020304" pitchFamily="18" charset="0"/>
                <a:ea typeface="Calibri" panose="020F0502020204030204"/>
                <a:cs typeface="Times New Roman" panose="02020603050405020304" pitchFamily="18" charset="0"/>
              </a:rPr>
              <a:t>ước</a:t>
            </a:r>
            <a:r>
              <a:rPr lang="en-US" b="1" dirty="0">
                <a:solidFill>
                  <a:schemeClr val="tx1"/>
                </a:solidFill>
                <a:latin typeface="Times New Roman" panose="02020603050405020304" pitchFamily="18" charset="0"/>
                <a:ea typeface="Calibri" panose="020F0502020204030204"/>
                <a:cs typeface="Times New Roman" panose="02020603050405020304" pitchFamily="18" charset="0"/>
              </a:rPr>
              <a:t>.</a:t>
            </a:r>
          </a:p>
        </p:txBody>
      </p:sp>
      <p:sp>
        <p:nvSpPr>
          <p:cNvPr id="9" name="Down Arrow 8"/>
          <p:cNvSpPr/>
          <p:nvPr/>
        </p:nvSpPr>
        <p:spPr>
          <a:xfrm rot="2747548">
            <a:off x="3792223" y="595975"/>
            <a:ext cx="394199" cy="612590"/>
          </a:xfrm>
          <a:prstGeom prst="down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18712829">
            <a:off x="7706983" y="622569"/>
            <a:ext cx="394199" cy="612590"/>
          </a:xfrm>
          <a:prstGeom prst="down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5713174" y="657408"/>
            <a:ext cx="394199" cy="612590"/>
          </a:xfrm>
          <a:prstGeom prst="down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amond 4"/>
          <p:cNvSpPr/>
          <p:nvPr/>
        </p:nvSpPr>
        <p:spPr>
          <a:xfrm>
            <a:off x="2209108" y="53976"/>
            <a:ext cx="1143000" cy="792162"/>
          </a:xfrm>
          <a:prstGeom prst="diamond">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latin typeface="Times New Roman" panose="02020603050405020304" pitchFamily="18" charset="0"/>
                <a:cs typeface="Times New Roman" panose="02020603050405020304" pitchFamily="18" charset="0"/>
              </a:rPr>
              <a:t>I</a:t>
            </a:r>
          </a:p>
        </p:txBody>
      </p:sp>
      <p:sp>
        <p:nvSpPr>
          <p:cNvPr id="13" name="Rounded Rectangle 12"/>
          <p:cNvSpPr/>
          <p:nvPr/>
        </p:nvSpPr>
        <p:spPr>
          <a:xfrm>
            <a:off x="7689850" y="965835"/>
            <a:ext cx="3970020" cy="5786755"/>
          </a:xfrm>
          <a:prstGeom prst="roundRect">
            <a:avLst/>
          </a:prstGeom>
          <a:solidFill>
            <a:schemeClr val="accent6">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rgbClr val="002060"/>
                </a:solidFill>
                <a:latin typeface="Times New Roman" panose="02020603050405020304" pitchFamily="18" charset="0"/>
                <a:cs typeface="Times New Roman" panose="02020603050405020304" pitchFamily="18" charset="0"/>
              </a:rPr>
              <a:t>‘‘</a:t>
            </a:r>
            <a:r>
              <a:rPr lang="en-US" b="1" dirty="0" err="1">
                <a:solidFill>
                  <a:srgbClr val="002060"/>
                </a:solidFill>
                <a:latin typeface="Times New Roman" panose="02020603050405020304" pitchFamily="18" charset="0"/>
                <a:cs typeface="Times New Roman" panose="02020603050405020304" pitchFamily="18" charset="0"/>
              </a:rPr>
              <a:t>Trẻ</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em</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như</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tờ</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giấy</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trắng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tinh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khi</a:t>
            </a:r>
            <a:r>
              <a:rPr lang="en-US" b="1" dirty="0">
                <a:solidFill>
                  <a:srgbClr val="002060"/>
                </a:solidFill>
                <a:latin typeface="Times New Roman" panose="02020603050405020304" pitchFamily="18" charset="0"/>
                <a:cs typeface="Times New Roman" panose="02020603050405020304" pitchFamily="18" charset="0"/>
              </a:rPr>
              <a:t> ta </a:t>
            </a:r>
            <a:r>
              <a:rPr lang="en-US" b="1" dirty="0" err="1">
                <a:solidFill>
                  <a:srgbClr val="002060"/>
                </a:solidFill>
                <a:latin typeface="Times New Roman" panose="02020603050405020304" pitchFamily="18" charset="0"/>
                <a:cs typeface="Times New Roman" panose="02020603050405020304" pitchFamily="18" charset="0"/>
              </a:rPr>
              <a:t>đổ</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vào</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đó</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mực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đỏ</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thì</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nó</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sẽ</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có</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màu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đỏ</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khi</a:t>
            </a:r>
            <a:r>
              <a:rPr lang="en-US" b="1" dirty="0">
                <a:solidFill>
                  <a:srgbClr val="002060"/>
                </a:solidFill>
                <a:latin typeface="Times New Roman" panose="02020603050405020304" pitchFamily="18" charset="0"/>
                <a:cs typeface="Times New Roman" panose="02020603050405020304" pitchFamily="18" charset="0"/>
              </a:rPr>
              <a:t> ta </a:t>
            </a:r>
            <a:r>
              <a:rPr lang="en-US" b="1" dirty="0" err="1">
                <a:solidFill>
                  <a:srgbClr val="002060"/>
                </a:solidFill>
                <a:latin typeface="Times New Roman" panose="02020603050405020304" pitchFamily="18" charset="0"/>
                <a:cs typeface="Times New Roman" panose="02020603050405020304" pitchFamily="18" charset="0"/>
              </a:rPr>
              <a:t>đổ</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vào</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đó</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màu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đen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thì</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nó</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trở</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thành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màu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đen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Điều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đó</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thật</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đúng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các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bạn</a:t>
            </a:r>
            <a:r>
              <a:rPr lang="en-US" b="1" dirty="0">
                <a:solidFill>
                  <a:srgbClr val="002060"/>
                </a:solidFill>
                <a:latin typeface="Times New Roman" panose="02020603050405020304" pitchFamily="18" charset="0"/>
                <a:cs typeface="Times New Roman" panose="02020603050405020304" pitchFamily="18" charset="0"/>
              </a:rPr>
              <a:t> ạ! </a:t>
            </a:r>
            <a:r>
              <a:rPr lang="en-US" b="1" dirty="0" err="1">
                <a:solidFill>
                  <a:srgbClr val="002060"/>
                </a:solidFill>
                <a:latin typeface="Times New Roman" panose="02020603050405020304" pitchFamily="18" charset="0"/>
                <a:cs typeface="Times New Roman" panose="02020603050405020304" pitchFamily="18" charset="0"/>
              </a:rPr>
              <a:t>Chính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cuộc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sống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hiện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đại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đầy</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cám</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dỗ</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ngày</a:t>
            </a:r>
            <a:r>
              <a:rPr lang="en-US" b="1" dirty="0">
                <a:solidFill>
                  <a:srgbClr val="002060"/>
                </a:solidFill>
                <a:latin typeface="Times New Roman" panose="02020603050405020304" pitchFamily="18" charset="0"/>
                <a:cs typeface="Times New Roman" panose="02020603050405020304" pitchFamily="18" charset="0"/>
              </a:rPr>
              <a:t> nay </a:t>
            </a:r>
            <a:r>
              <a:rPr lang="en-US" b="1" dirty="0" err="1">
                <a:solidFill>
                  <a:srgbClr val="002060"/>
                </a:solidFill>
                <a:latin typeface="Times New Roman" panose="02020603050405020304" pitchFamily="18" charset="0"/>
                <a:cs typeface="Times New Roman" panose="02020603050405020304" pitchFamily="18" charset="0"/>
              </a:rPr>
              <a:t>đã</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gieo</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những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suy</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nghĩ</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và</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hành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động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xấu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vào</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những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trang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giấy</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trắng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những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tâm</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hồn</a:t>
            </a:r>
            <a:r>
              <a:rPr lang="en-US" b="1" dirty="0">
                <a:solidFill>
                  <a:srgbClr val="002060"/>
                </a:solidFill>
                <a:latin typeface="Times New Roman" panose="02020603050405020304" pitchFamily="18" charset="0"/>
                <a:cs typeface="Times New Roman" panose="02020603050405020304" pitchFamily="18" charset="0"/>
              </a:rPr>
              <a:t> non </a:t>
            </a:r>
            <a:r>
              <a:rPr lang="en-US" b="1" dirty="0" err="1">
                <a:solidFill>
                  <a:srgbClr val="002060"/>
                </a:solidFill>
                <a:latin typeface="Times New Roman" panose="02020603050405020304" pitchFamily="18" charset="0"/>
                <a:cs typeface="Times New Roman" panose="02020603050405020304" pitchFamily="18" charset="0"/>
              </a:rPr>
              <a:t>nớt</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đó</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Sự</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phát</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triển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của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công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nghệ</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hiện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đại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có</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thể</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biến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các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bé</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thành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những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người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sống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ích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kỉ</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chỉ</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biết</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đến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bản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thân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mình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mà</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không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biết</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nghĩ</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tới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người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khác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Những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giá</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trị</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đạo</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đức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như</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sự</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yêu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thương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và</a:t>
            </a:r>
            <a:r>
              <a:rPr lang="en-US" b="1" dirty="0">
                <a:solidFill>
                  <a:srgbClr val="002060"/>
                </a:solidFill>
                <a:latin typeface="Times New Roman" panose="02020603050405020304" pitchFamily="18" charset="0"/>
                <a:cs typeface="Times New Roman" panose="02020603050405020304" pitchFamily="18" charset="0"/>
              </a:rPr>
              <a:t> chia </a:t>
            </a:r>
            <a:r>
              <a:rPr lang="en-US" b="1" dirty="0" err="1">
                <a:solidFill>
                  <a:srgbClr val="002060"/>
                </a:solidFill>
                <a:latin typeface="Times New Roman" panose="02020603050405020304" pitchFamily="18" charset="0"/>
                <a:cs typeface="Times New Roman" panose="02020603050405020304" pitchFamily="18" charset="0"/>
              </a:rPr>
              <a:t>sẻ</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đến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mọi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người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nên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được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khắc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sâu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vào</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tâm</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trí</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trẻ</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ngay</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từ</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khi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còn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nhỏ</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để</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giúp</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chúng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trở</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thành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những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người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có</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ích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cho</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xã</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hội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và</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biết</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yêu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thương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sẻ</a:t>
            </a:r>
            <a:r>
              <a:rPr lang="en-US" b="1" dirty="0">
                <a:solidFill>
                  <a:srgbClr val="002060"/>
                </a:solidFill>
                <a:latin typeface="Times New Roman" panose="02020603050405020304" pitchFamily="18" charset="0"/>
                <a:cs typeface="Times New Roman" panose="02020603050405020304" pitchFamily="18" charset="0"/>
              </a:rPr>
              <a:t> chia </a:t>
            </a:r>
            <a:r>
              <a:rPr lang="en-US" b="1" dirty="0" err="1">
                <a:solidFill>
                  <a:srgbClr val="002060"/>
                </a:solidFill>
                <a:latin typeface="Times New Roman" panose="02020603050405020304" pitchFamily="18" charset="0"/>
                <a:cs typeface="Times New Roman" panose="02020603050405020304" pitchFamily="18" charset="0"/>
              </a:rPr>
              <a:t>với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mọi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người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xung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quanh</a:t>
            </a:r>
            <a:r>
              <a:rPr lang="en-US" b="1" dirty="0">
                <a:solidFill>
                  <a:srgbClr val="002060"/>
                </a:solidFill>
                <a:latin typeface="Times New Roman" panose="02020603050405020304" pitchFamily="18" charset="0"/>
                <a:cs typeface="Times New Roman" panose="02020603050405020304" pitchFamily="18" charset="0"/>
              </a:rPr>
              <a:t>.</a:t>
            </a:r>
          </a:p>
        </p:txBody>
      </p:sp>
      <p:sp>
        <p:nvSpPr>
          <p:cNvPr id="12" name="Rounded Rectangle 11"/>
          <p:cNvSpPr/>
          <p:nvPr/>
        </p:nvSpPr>
        <p:spPr>
          <a:xfrm>
            <a:off x="7683325" y="1001624"/>
            <a:ext cx="4004945" cy="5735320"/>
          </a:xfrm>
          <a:prstGeom prst="roundRect">
            <a:avLst/>
          </a:prstGeom>
          <a:solidFill>
            <a:srgbClr val="00FF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b="1" dirty="0">
                <a:solidFill>
                  <a:schemeClr val="tx1"/>
                </a:solidFill>
                <a:latin typeface="Times New Roman" panose="02020603050405020304" pitchFamily="18" charset="0"/>
                <a:cs typeface="Times New Roman" panose="02020603050405020304" pitchFamily="18" charset="0"/>
              </a:rPr>
              <a:t>Nhân cách của trẻ không phải ngẫu nhiên mà có. Nó được hình thành trên cơ sở nền tảng của giáo dục. Là một  giáo viên có tương đối nhiều năm dạy tôi luôn băn khoăn làm thế nào để có thể định hướng và giáo dục các bé biết yêu thương, đoàn kết, quan tâm, chia sẻ với bạn bè, người thân và mọi người xung quanh? Và đó là lý do trong năm học 2024 - 2025 này tôi mạnh dạn chọn đề tài "Một số biện pháp dạy trẻ 4 - 5 tuổi biết quan tâm, yêu thương và chia sẻ với mọi người xung quanh" làm đề tài nghiên cứu cho mình</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bldLvl="0" animBg="1"/>
      <p:bldP spid="7" grpId="0" bldLvl="0" animBg="1"/>
      <p:bldP spid="9" grpId="0" bldLvl="0" animBg="1"/>
      <p:bldP spid="10" grpId="0" bldLvl="0" animBg="1"/>
      <p:bldP spid="11" grpId="0" bldLvl="0" animBg="1"/>
      <p:bldP spid="5" grpId="0" bldLvl="0" animBg="1"/>
      <p:bldP spid="13" grpId="0" bldLvl="0" animBg="1"/>
      <p:bldP spid="1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80975" y="2394585"/>
            <a:ext cx="5156835" cy="4558030"/>
          </a:xfrm>
          <a:prstGeom prst="round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b="1" dirty="0">
                <a:solidFill>
                  <a:srgbClr val="002060"/>
                </a:solidFill>
                <a:latin typeface="Times New Roman" panose="02020603050405020304" pitchFamily="18" charset="0"/>
                <a:cs typeface="Times New Roman" panose="02020603050405020304" pitchFamily="18" charset="0"/>
              </a:rPr>
              <a:t>-  Nhà trường luôn quan tâm, giúp đỡ tạo mọi điều kiện về cơ sở vật chất cũng như bồi dưỡng chuyên môn, cung cấp tài liệu dạy trẻ phục vụ cho việc chăm sóc nuôi dưỡng trẻ.</a:t>
            </a:r>
          </a:p>
          <a:p>
            <a:pPr algn="just"/>
            <a:r>
              <a:rPr lang="nl-NL" b="1" dirty="0">
                <a:solidFill>
                  <a:srgbClr val="002060"/>
                </a:solidFill>
                <a:latin typeface="Times New Roman" panose="02020603050405020304" pitchFamily="18" charset="0"/>
                <a:cs typeface="Times New Roman" panose="02020603050405020304" pitchFamily="18" charset="0"/>
              </a:rPr>
              <a:t>- Lớp rộng rãi, thoáng mát có đủ đồ dùng phục vụ cho trẻ.</a:t>
            </a:r>
          </a:p>
          <a:p>
            <a:pPr algn="just"/>
            <a:r>
              <a:rPr lang="nl-NL" b="1" dirty="0">
                <a:solidFill>
                  <a:srgbClr val="002060"/>
                </a:solidFill>
                <a:latin typeface="Times New Roman" panose="02020603050405020304" pitchFamily="18" charset="0"/>
                <a:cs typeface="Times New Roman" panose="02020603050405020304" pitchFamily="18" charset="0"/>
              </a:rPr>
              <a:t>- Giáo viên nhiệt tình, linh hoạt và có tinh thần trách nhiệm cao trong công việc được giao. Bản thân tôi là giáo viên nhiệt tình, yêu nghề, mến trẻ, có nhiều kinh nghiệm trong chăm sóc và giáo dục trẻ.</a:t>
            </a:r>
          </a:p>
          <a:p>
            <a:pPr algn="just"/>
            <a:r>
              <a:rPr lang="nl-NL" b="1" dirty="0">
                <a:solidFill>
                  <a:srgbClr val="002060"/>
                </a:solidFill>
                <a:latin typeface="Times New Roman" panose="02020603050405020304" pitchFamily="18" charset="0"/>
                <a:cs typeface="Times New Roman" panose="02020603050405020304" pitchFamily="18" charset="0"/>
              </a:rPr>
              <a:t>- Phụ huynh có nhận thức đúng đắn về việc cho con đi học đều hơn, tích cực với giáo viên lớp tổ chức các hoạt động ngoại khóa, tham quan dã ngoại</a:t>
            </a:r>
          </a:p>
        </p:txBody>
      </p:sp>
      <p:sp>
        <p:nvSpPr>
          <p:cNvPr id="9" name="Rounded Rectangle 8"/>
          <p:cNvSpPr/>
          <p:nvPr/>
        </p:nvSpPr>
        <p:spPr>
          <a:xfrm>
            <a:off x="5833110" y="2194560"/>
            <a:ext cx="6178550" cy="4666615"/>
          </a:xfrm>
          <a:prstGeom prst="roundRect">
            <a:avLst/>
          </a:prstGeom>
          <a:solidFill>
            <a:schemeClr val="accent6">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just">
              <a:buFontTx/>
              <a:buNone/>
            </a:pPr>
            <a:r>
              <a:rPr lang="vi-VN" b="1" dirty="0">
                <a:solidFill>
                  <a:srgbClr val="C00000"/>
                </a:solidFill>
                <a:latin typeface="+mj-lt"/>
              </a:rPr>
              <a:t>-  100% số trẻ chưa đi học hoặc học tư thục nên chưa quen nề nếp, thói quen trong mọi hoạt động của lớp.</a:t>
            </a:r>
          </a:p>
          <a:p>
            <a:pPr indent="0" algn="just">
              <a:buFontTx/>
              <a:buNone/>
            </a:pPr>
            <a:r>
              <a:rPr lang="vi-VN" b="1" dirty="0">
                <a:solidFill>
                  <a:srgbClr val="C00000"/>
                </a:solidFill>
                <a:latin typeface="+mj-lt"/>
              </a:rPr>
              <a:t>- Do trẻ đi học không đầy đủ và khả năng nhận thức của trẻ thì không đồng</a:t>
            </a:r>
            <a:r>
              <a:rPr lang="en-US" b="1" dirty="0">
                <a:solidFill>
                  <a:srgbClr val="C00000"/>
                </a:solidFill>
                <a:latin typeface="+mj-lt"/>
              </a:rPr>
              <a:t> </a:t>
            </a:r>
            <a:r>
              <a:rPr lang="vi-VN" b="1" dirty="0">
                <a:solidFill>
                  <a:srgbClr val="C00000"/>
                </a:solidFill>
                <a:latin typeface="+mj-lt"/>
              </a:rPr>
              <a:t>đều cho nên việc</a:t>
            </a:r>
            <a:r>
              <a:rPr lang="en-US" b="1" dirty="0">
                <a:solidFill>
                  <a:srgbClr val="C00000"/>
                </a:solidFill>
                <a:latin typeface="+mj-lt"/>
              </a:rPr>
              <a:t> </a:t>
            </a:r>
            <a:r>
              <a:rPr lang="vi-VN" b="1" dirty="0">
                <a:solidFill>
                  <a:srgbClr val="C00000"/>
                </a:solidFill>
                <a:latin typeface="+mj-lt"/>
              </a:rPr>
              <a:t>dạy trẻ còn gặp nhiều khó khăn.</a:t>
            </a:r>
          </a:p>
          <a:p>
            <a:pPr indent="0" algn="just">
              <a:buFontTx/>
              <a:buNone/>
            </a:pPr>
            <a:r>
              <a:rPr lang="vi-VN" b="1" dirty="0">
                <a:solidFill>
                  <a:srgbClr val="C00000"/>
                </a:solidFill>
                <a:latin typeface="+mj-lt"/>
              </a:rPr>
              <a:t>- Lớp có trẻ hiếu động nhưng cũng có trẻ lại rụt rè nhút nhát không thích tham gia các hoạt động nên ảnh hưởng lớn đến việc giáo dục trẻ. </a:t>
            </a:r>
          </a:p>
          <a:p>
            <a:pPr indent="0" algn="just">
              <a:buFontTx/>
              <a:buNone/>
            </a:pPr>
            <a:r>
              <a:rPr lang="vi-VN" b="1" dirty="0">
                <a:solidFill>
                  <a:srgbClr val="C00000"/>
                </a:solidFill>
                <a:latin typeface="+mj-lt"/>
              </a:rPr>
              <a:t>- - Đa số phụ  huynh là công nhân nên ít có thời gian dành cho con, phần lớn đều nhờ cậy ông bà và người giúp việc. Vì vậy việc thống nhất quan điểm, biện pháp chăm sóc giáo dục trẻ giữa giáo viên và phụ huynh còn gặp nhiều khó khăn.</a:t>
            </a:r>
          </a:p>
        </p:txBody>
      </p:sp>
      <p:sp>
        <p:nvSpPr>
          <p:cNvPr id="14" name="Rectangle 13"/>
          <p:cNvSpPr/>
          <p:nvPr/>
        </p:nvSpPr>
        <p:spPr>
          <a:xfrm>
            <a:off x="1925782" y="715925"/>
            <a:ext cx="3048000" cy="645160"/>
          </a:xfrm>
          <a:prstGeom prst="rect">
            <a:avLst/>
          </a:prstGeom>
        </p:spPr>
        <p:txBody>
          <a:bodyPr wrap="square">
            <a:spAutoFit/>
          </a:bodyPr>
          <a:lstStyle/>
          <a:p>
            <a:endParaRPr lang="en-US" sz="3600" b="1" dirty="0">
              <a:ln w="10541" cmpd="sng">
                <a:solidFill>
                  <a:schemeClr val="accent1">
                    <a:shade val="88000"/>
                    <a:satMod val="110000"/>
                  </a:schemeClr>
                </a:solidFill>
                <a:prstDash val="solid"/>
              </a:ln>
              <a:solidFill>
                <a:srgbClr val="FF0000"/>
              </a:solidFill>
            </a:endParaRPr>
          </a:p>
        </p:txBody>
      </p:sp>
      <p:sp>
        <p:nvSpPr>
          <p:cNvPr id="15" name="Rectangle 14"/>
          <p:cNvSpPr/>
          <p:nvPr/>
        </p:nvSpPr>
        <p:spPr>
          <a:xfrm>
            <a:off x="2182091" y="715925"/>
            <a:ext cx="3048000" cy="645160"/>
          </a:xfrm>
          <a:prstGeom prst="rect">
            <a:avLst/>
          </a:prstGeom>
        </p:spPr>
        <p:txBody>
          <a:bodyPr wrap="square">
            <a:spAutoFit/>
          </a:bodyPr>
          <a:lstStyle/>
          <a:p>
            <a:endParaRPr lang="en-US" sz="3600" b="1" dirty="0">
              <a:ln w="10541" cmpd="sng">
                <a:solidFill>
                  <a:schemeClr val="accent1">
                    <a:shade val="88000"/>
                    <a:satMod val="110000"/>
                  </a:schemeClr>
                </a:solidFill>
                <a:prstDash val="solid"/>
              </a:ln>
              <a:solidFill>
                <a:srgbClr val="FF0000"/>
              </a:solidFill>
            </a:endParaRPr>
          </a:p>
        </p:txBody>
      </p:sp>
      <p:sp>
        <p:nvSpPr>
          <p:cNvPr id="16" name="Rectangle 15"/>
          <p:cNvSpPr/>
          <p:nvPr/>
        </p:nvSpPr>
        <p:spPr>
          <a:xfrm>
            <a:off x="2078182" y="868325"/>
            <a:ext cx="3048000" cy="645160"/>
          </a:xfrm>
          <a:prstGeom prst="rect">
            <a:avLst/>
          </a:prstGeom>
        </p:spPr>
        <p:txBody>
          <a:bodyPr wrap="square">
            <a:spAutoFit/>
          </a:bodyPr>
          <a:lstStyle/>
          <a:p>
            <a:endParaRPr lang="en-US" sz="3600" b="1" dirty="0">
              <a:ln w="10541" cmpd="sng">
                <a:solidFill>
                  <a:schemeClr val="accent1">
                    <a:shade val="88000"/>
                    <a:satMod val="110000"/>
                  </a:schemeClr>
                </a:solidFill>
                <a:prstDash val="solid"/>
              </a:ln>
              <a:solidFill>
                <a:srgbClr val="FF0000"/>
              </a:solidFill>
            </a:endParaRPr>
          </a:p>
        </p:txBody>
      </p:sp>
      <p:sp>
        <p:nvSpPr>
          <p:cNvPr id="18" name="Down Arrow 17"/>
          <p:cNvSpPr/>
          <p:nvPr/>
        </p:nvSpPr>
        <p:spPr>
          <a:xfrm>
            <a:off x="7086600" y="1191490"/>
            <a:ext cx="2743200" cy="1094510"/>
          </a:xfrm>
          <a:prstGeom prst="downArrow">
            <a:avLst/>
          </a:prstGeom>
          <a:solidFill>
            <a:srgbClr val="00B05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FFFF00"/>
                </a:solidFill>
                <a:latin typeface="Times New Roman" panose="02020603050405020304" pitchFamily="18" charset="0"/>
                <a:cs typeface="Times New Roman" panose="02020603050405020304" pitchFamily="18" charset="0"/>
              </a:rPr>
              <a:t>Khó khăn</a:t>
            </a:r>
          </a:p>
        </p:txBody>
      </p:sp>
      <p:sp>
        <p:nvSpPr>
          <p:cNvPr id="19" name="Down Arrow 18"/>
          <p:cNvSpPr/>
          <p:nvPr/>
        </p:nvSpPr>
        <p:spPr>
          <a:xfrm>
            <a:off x="1690659" y="1256086"/>
            <a:ext cx="2736274" cy="1094510"/>
          </a:xfrm>
          <a:prstGeom prst="downArrow">
            <a:avLst>
              <a:gd name="adj1" fmla="val 50000"/>
              <a:gd name="adj2" fmla="val 53636"/>
            </a:avLst>
          </a:prstGeom>
          <a:solidFill>
            <a:srgbClr val="66FFCC"/>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FFFF00"/>
                </a:solidFill>
                <a:latin typeface="Times New Roman" panose="02020603050405020304" pitchFamily="18" charset="0"/>
                <a:cs typeface="Times New Roman" panose="02020603050405020304" pitchFamily="18" charset="0"/>
              </a:rPr>
              <a:t>Thuận lợi</a:t>
            </a:r>
          </a:p>
        </p:txBody>
      </p:sp>
      <p:sp>
        <p:nvSpPr>
          <p:cNvPr id="2" name="Rounded Rectangle 1"/>
          <p:cNvSpPr/>
          <p:nvPr/>
        </p:nvSpPr>
        <p:spPr>
          <a:xfrm>
            <a:off x="1690255" y="20781"/>
            <a:ext cx="8534400" cy="1191490"/>
          </a:xfrm>
          <a:prstGeom prst="roundRect">
            <a:avLst/>
          </a:prstGeom>
          <a:solidFill>
            <a:srgbClr val="99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Trong quá trình thực hiện đề tài tôi có gặp phải những thuận lợi và khó khăn như sau:</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80">
                                          <p:stCondLst>
                                            <p:cond delay="0"/>
                                          </p:stCondLst>
                                        </p:cTn>
                                        <p:tgtEl>
                                          <p:spTgt spid="18"/>
                                        </p:tgtEl>
                                      </p:cBhvr>
                                    </p:animEffect>
                                    <p:anim calcmode="lin" valueType="num">
                                      <p:cBhvr>
                                        <p:cTn id="2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8" dur="26">
                                          <p:stCondLst>
                                            <p:cond delay="650"/>
                                          </p:stCondLst>
                                        </p:cTn>
                                        <p:tgtEl>
                                          <p:spTgt spid="18"/>
                                        </p:tgtEl>
                                      </p:cBhvr>
                                      <p:to x="100000" y="60000"/>
                                    </p:animScale>
                                    <p:animScale>
                                      <p:cBhvr>
                                        <p:cTn id="29" dur="166" decel="50000">
                                          <p:stCondLst>
                                            <p:cond delay="676"/>
                                          </p:stCondLst>
                                        </p:cTn>
                                        <p:tgtEl>
                                          <p:spTgt spid="18"/>
                                        </p:tgtEl>
                                      </p:cBhvr>
                                      <p:to x="100000" y="100000"/>
                                    </p:animScale>
                                    <p:animScale>
                                      <p:cBhvr>
                                        <p:cTn id="30" dur="26">
                                          <p:stCondLst>
                                            <p:cond delay="1312"/>
                                          </p:stCondLst>
                                        </p:cTn>
                                        <p:tgtEl>
                                          <p:spTgt spid="18"/>
                                        </p:tgtEl>
                                      </p:cBhvr>
                                      <p:to x="100000" y="80000"/>
                                    </p:animScale>
                                    <p:animScale>
                                      <p:cBhvr>
                                        <p:cTn id="31" dur="166" decel="50000">
                                          <p:stCondLst>
                                            <p:cond delay="1338"/>
                                          </p:stCondLst>
                                        </p:cTn>
                                        <p:tgtEl>
                                          <p:spTgt spid="18"/>
                                        </p:tgtEl>
                                      </p:cBhvr>
                                      <p:to x="100000" y="100000"/>
                                    </p:animScale>
                                    <p:animScale>
                                      <p:cBhvr>
                                        <p:cTn id="32" dur="26">
                                          <p:stCondLst>
                                            <p:cond delay="1642"/>
                                          </p:stCondLst>
                                        </p:cTn>
                                        <p:tgtEl>
                                          <p:spTgt spid="18"/>
                                        </p:tgtEl>
                                      </p:cBhvr>
                                      <p:to x="100000" y="90000"/>
                                    </p:animScale>
                                    <p:animScale>
                                      <p:cBhvr>
                                        <p:cTn id="33" dur="166" decel="50000">
                                          <p:stCondLst>
                                            <p:cond delay="1668"/>
                                          </p:stCondLst>
                                        </p:cTn>
                                        <p:tgtEl>
                                          <p:spTgt spid="18"/>
                                        </p:tgtEl>
                                      </p:cBhvr>
                                      <p:to x="100000" y="100000"/>
                                    </p:animScale>
                                    <p:animScale>
                                      <p:cBhvr>
                                        <p:cTn id="34" dur="26">
                                          <p:stCondLst>
                                            <p:cond delay="1808"/>
                                          </p:stCondLst>
                                        </p:cTn>
                                        <p:tgtEl>
                                          <p:spTgt spid="18"/>
                                        </p:tgtEl>
                                      </p:cBhvr>
                                      <p:to x="100000" y="95000"/>
                                    </p:animScale>
                                    <p:animScale>
                                      <p:cBhvr>
                                        <p:cTn id="35" dur="166" decel="50000">
                                          <p:stCondLst>
                                            <p:cond delay="1834"/>
                                          </p:stCondLst>
                                        </p:cTn>
                                        <p:tgtEl>
                                          <p:spTgt spid="18"/>
                                        </p:tgtEl>
                                      </p:cBhvr>
                                      <p:to x="100000" y="100000"/>
                                    </p:animScale>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9" grpId="0" bldLvl="0" animBg="1"/>
      <p:bldP spid="18" grpId="0" bldLvl="0" animBg="1"/>
      <p:bldP spid="19" grpId="0" bldLvl="0" animBg="1"/>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3" name="Rectangle 34"/>
          <p:cNvSpPr/>
          <p:nvPr/>
        </p:nvSpPr>
        <p:spPr>
          <a:xfrm>
            <a:off x="3703285" y="271462"/>
            <a:ext cx="5295321" cy="380365"/>
          </a:xfrm>
          <a:prstGeom prst="rect">
            <a:avLst/>
          </a:prstGeom>
          <a:solidFill>
            <a:srgbClr val="FFFF00"/>
          </a:solidFill>
        </p:spPr>
        <p:style>
          <a:lnRef idx="0">
            <a:schemeClr val="accent1"/>
          </a:lnRef>
          <a:fillRef idx="3">
            <a:schemeClr val="accent1"/>
          </a:fillRef>
          <a:effectRef idx="3">
            <a:schemeClr val="accent1"/>
          </a:effectRef>
          <a:fontRef idx="minor">
            <a:schemeClr val="lt1"/>
          </a:fontRef>
        </p:style>
        <p:txBody>
          <a:bodyPr wrap="square">
            <a:spAutoFit/>
          </a:bodyPr>
          <a:lstStyle/>
          <a:p>
            <a:pPr algn="ctr" fontAlgn="base"/>
            <a:r>
              <a:rPr lang="en-US" sz="1875" b="1" dirty="0">
                <a:solidFill>
                  <a:srgbClr val="FF0000"/>
                </a:solidFill>
                <a:latin typeface="Times New Roman" panose="02020603050405020304" pitchFamily="18" charset="0"/>
                <a:cs typeface="Times New Roman" panose="02020603050405020304" pitchFamily="18" charset="0"/>
              </a:rPr>
              <a:t>BIỂU ĐỒ KHẢO SÁT ĐỐI VỚI TRẺ</a:t>
            </a:r>
            <a:endParaRPr lang="en-US" sz="1875" dirty="0">
              <a:solidFill>
                <a:srgbClr val="FF0000"/>
              </a:solidFill>
              <a:latin typeface="Times New Roman" panose="02020603050405020304" pitchFamily="18" charset="0"/>
              <a:cs typeface="Times New Roman" panose="02020603050405020304" pitchFamily="18" charset="0"/>
            </a:endParaRPr>
          </a:p>
        </p:txBody>
      </p:sp>
      <p:graphicFrame>
        <p:nvGraphicFramePr>
          <p:cNvPr id="6" name="Table 5"/>
          <p:cNvGraphicFramePr/>
          <p:nvPr>
            <p:extLst>
              <p:ext uri="{D42A27DB-BD31-4B8C-83A1-F6EECF244321}">
                <p14:modId xmlns:p14="http://schemas.microsoft.com/office/powerpoint/2010/main" val="2825448593"/>
              </p:ext>
            </p:extLst>
          </p:nvPr>
        </p:nvGraphicFramePr>
        <p:xfrm>
          <a:off x="474980" y="1061720"/>
          <a:ext cx="11241405" cy="5196205"/>
        </p:xfrm>
        <a:graphic>
          <a:graphicData uri="http://schemas.openxmlformats.org/drawingml/2006/table">
            <a:tbl>
              <a:tblPr firstRow="1" bandRow="1">
                <a:tableStyleId>{5940675A-B579-460E-94D1-54222C63F5DA}</a:tableStyleId>
              </a:tblPr>
              <a:tblGrid>
                <a:gridCol w="1080770">
                  <a:extLst>
                    <a:ext uri="{9D8B030D-6E8A-4147-A177-3AD203B41FA5}">
                      <a16:colId xmlns:a16="http://schemas.microsoft.com/office/drawing/2014/main" val="20000"/>
                    </a:ext>
                  </a:extLst>
                </a:gridCol>
                <a:gridCol w="6839585">
                  <a:extLst>
                    <a:ext uri="{9D8B030D-6E8A-4147-A177-3AD203B41FA5}">
                      <a16:colId xmlns:a16="http://schemas.microsoft.com/office/drawing/2014/main" val="20001"/>
                    </a:ext>
                  </a:extLst>
                </a:gridCol>
                <a:gridCol w="1719580">
                  <a:extLst>
                    <a:ext uri="{9D8B030D-6E8A-4147-A177-3AD203B41FA5}">
                      <a16:colId xmlns:a16="http://schemas.microsoft.com/office/drawing/2014/main" val="20002"/>
                    </a:ext>
                  </a:extLst>
                </a:gridCol>
                <a:gridCol w="1601470">
                  <a:extLst>
                    <a:ext uri="{9D8B030D-6E8A-4147-A177-3AD203B41FA5}">
                      <a16:colId xmlns:a16="http://schemas.microsoft.com/office/drawing/2014/main" val="20003"/>
                    </a:ext>
                  </a:extLst>
                </a:gridCol>
              </a:tblGrid>
              <a:tr h="1025525">
                <a:tc rowSpan="2">
                  <a:txBody>
                    <a:bodyPr/>
                    <a:lstStyle/>
                    <a:p>
                      <a:pPr indent="0" algn="ctr">
                        <a:buNone/>
                      </a:pPr>
                      <a:r>
                        <a:rPr lang="en-US" sz="2400" b="1" dirty="0">
                          <a:solidFill>
                            <a:srgbClr val="0000FF"/>
                          </a:solidFill>
                          <a:latin typeface="Times New Roman" panose="02020603050405020304" pitchFamily="18" charset="0"/>
                          <a:cs typeface="Times New Roman" panose="02020603050405020304" pitchFamily="18" charset="0"/>
                        </a:rPr>
                        <a:t>STT</a:t>
                      </a:r>
                      <a:endPar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lstStyle/>
                    <a:p>
                      <a:pPr indent="0" algn="ctr">
                        <a:buNone/>
                      </a:pPr>
                      <a:r>
                        <a:rPr lang="en-US" sz="2400" b="1">
                          <a:solidFill>
                            <a:srgbClr val="0000FF"/>
                          </a:solidFill>
                          <a:latin typeface="Times New Roman" panose="02020603050405020304" pitchFamily="18" charset="0"/>
                          <a:cs typeface="Times New Roman" panose="02020603050405020304" pitchFamily="18" charset="0"/>
                        </a:rPr>
                        <a:t>Tiêu chí</a:t>
                      </a:r>
                      <a:endPar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lgn="ctr">
                        <a:buNone/>
                      </a:pPr>
                      <a:r>
                        <a:rPr lang="en-US" sz="2400" b="1">
                          <a:solidFill>
                            <a:srgbClr val="0000FF"/>
                          </a:solidFill>
                          <a:latin typeface="Times New Roman" panose="02020603050405020304" pitchFamily="18" charset="0"/>
                          <a:cs typeface="Times New Roman" panose="02020603050405020304" pitchFamily="18" charset="0"/>
                        </a:rPr>
                        <a:t>Kết quả trước thực nghiệm</a:t>
                      </a:r>
                      <a:endPar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vi-V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689610">
                <a:tc vMerge="1">
                  <a:txBody>
                    <a:bodyPr/>
                    <a:lstStyle/>
                    <a:p>
                      <a:endParaRPr lang="vi-V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xBody>
                    <a:bodyPr/>
                    <a:lstStyle/>
                    <a:p>
                      <a:endParaRPr lang="vi-V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ctr">
                        <a:buNone/>
                      </a:pPr>
                      <a:r>
                        <a:rPr lang="en-US" sz="2400" b="1">
                          <a:solidFill>
                            <a:srgbClr val="0000FF"/>
                          </a:solidFill>
                          <a:latin typeface="Times New Roman" panose="02020603050405020304" pitchFamily="18" charset="0"/>
                          <a:cs typeface="Times New Roman" panose="02020603050405020304" pitchFamily="18" charset="0"/>
                        </a:rPr>
                        <a:t>Số lượng</a:t>
                      </a:r>
                      <a:endPar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400" b="1">
                          <a:solidFill>
                            <a:srgbClr val="0000FF"/>
                          </a:solidFill>
                          <a:latin typeface="Times New Roman" panose="02020603050405020304" pitchFamily="18" charset="0"/>
                          <a:cs typeface="Times New Roman" panose="02020603050405020304" pitchFamily="18" charset="0"/>
                        </a:rPr>
                        <a:t>Tỷ lệ</a:t>
                      </a:r>
                      <a:endPar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20725">
                <a:tc>
                  <a:txBody>
                    <a:bodyPr/>
                    <a:lstStyle/>
                    <a:p>
                      <a:pPr indent="0" algn="ctr">
                        <a:buNone/>
                      </a:pPr>
                      <a:r>
                        <a:rPr lang="en-US" sz="2400" b="1">
                          <a:solidFill>
                            <a:srgbClr val="0000FF"/>
                          </a:solidFill>
                          <a:latin typeface="Times New Roman" panose="02020603050405020304" pitchFamily="18" charset="0"/>
                          <a:cs typeface="Times New Roman" panose="02020603050405020304" pitchFamily="18" charset="0"/>
                        </a:rPr>
                        <a:t>1</a:t>
                      </a:r>
                      <a:endPar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FF"/>
                          </a:solidFill>
                          <a:latin typeface="Times New Roman" panose="02020603050405020304" pitchFamily="18" charset="0"/>
                          <a:cs typeface="Times New Roman" panose="02020603050405020304" pitchFamily="18" charset="0"/>
                        </a:rPr>
                        <a:t>- Trẻ quá hiếu động hay nghịch</a:t>
                      </a:r>
                      <a:endPar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dirty="0">
                          <a:solidFill>
                            <a:srgbClr val="0000FF"/>
                          </a:solidFill>
                          <a:latin typeface="Times New Roman" panose="02020603050405020304" pitchFamily="18" charset="0"/>
                          <a:cs typeface="Times New Roman" panose="02020603050405020304" pitchFamily="18" charset="0"/>
                        </a:rPr>
                        <a:t>28/37</a:t>
                      </a:r>
                      <a:endParaRPr lang="en-US" sz="1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smtClean="0">
                          <a:solidFill>
                            <a:srgbClr val="0000FF"/>
                          </a:solidFill>
                          <a:latin typeface="Times New Roman" panose="02020603050405020304" pitchFamily="18" charset="0"/>
                          <a:cs typeface="Times New Roman" panose="02020603050405020304" pitchFamily="18" charset="0"/>
                        </a:rPr>
                        <a:t>75,7%</a:t>
                      </a:r>
                      <a:endParaRPr lang="en-US" sz="18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9610">
                <a:tc>
                  <a:txBody>
                    <a:bodyPr/>
                    <a:lstStyle/>
                    <a:p>
                      <a:pPr indent="0" algn="ctr">
                        <a:buNone/>
                      </a:pPr>
                      <a:r>
                        <a:rPr lang="en-US" sz="2400" b="1">
                          <a:solidFill>
                            <a:srgbClr val="0000FF"/>
                          </a:solidFill>
                          <a:latin typeface="Times New Roman" panose="02020603050405020304" pitchFamily="18" charset="0"/>
                          <a:cs typeface="Times New Roman" panose="02020603050405020304" pitchFamily="18" charset="0"/>
                        </a:rPr>
                        <a:t>2</a:t>
                      </a:r>
                      <a:endPar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FF"/>
                          </a:solidFill>
                          <a:latin typeface="Times New Roman" panose="02020603050405020304" pitchFamily="18" charset="0"/>
                          <a:cs typeface="Times New Roman" panose="02020603050405020304" pitchFamily="18" charset="0"/>
                        </a:rPr>
                        <a:t>- Trẻ nhút nhát, rụt rè, sợ đến lớp</a:t>
                      </a:r>
                      <a:endPar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dirty="0">
                          <a:solidFill>
                            <a:srgbClr val="0000FF"/>
                          </a:solidFill>
                          <a:latin typeface="Times New Roman" panose="02020603050405020304" pitchFamily="18" charset="0"/>
                          <a:cs typeface="Times New Roman" panose="02020603050405020304" pitchFamily="18" charset="0"/>
                        </a:rPr>
                        <a:t>26/37</a:t>
                      </a:r>
                      <a:endParaRPr lang="en-US" sz="1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smtClean="0">
                          <a:solidFill>
                            <a:srgbClr val="0000FF"/>
                          </a:solidFill>
                          <a:latin typeface="Times New Roman" panose="02020603050405020304" pitchFamily="18" charset="0"/>
                          <a:cs typeface="Times New Roman" panose="02020603050405020304" pitchFamily="18" charset="0"/>
                        </a:rPr>
                        <a:t>70,3%</a:t>
                      </a:r>
                      <a:endParaRPr lang="en-US" sz="18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91515">
                <a:tc>
                  <a:txBody>
                    <a:bodyPr/>
                    <a:lstStyle/>
                    <a:p>
                      <a:pPr indent="0" algn="ctr">
                        <a:buNone/>
                      </a:pPr>
                      <a:r>
                        <a:rPr lang="en-US" sz="2400" b="1">
                          <a:solidFill>
                            <a:srgbClr val="0000FF"/>
                          </a:solidFill>
                          <a:latin typeface="Times New Roman" panose="02020603050405020304" pitchFamily="18" charset="0"/>
                          <a:cs typeface="Times New Roman" panose="02020603050405020304" pitchFamily="18" charset="0"/>
                        </a:rPr>
                        <a:t>3</a:t>
                      </a:r>
                      <a:endPar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FF"/>
                          </a:solidFill>
                          <a:latin typeface="Times New Roman" panose="02020603050405020304" pitchFamily="18" charset="0"/>
                          <a:cs typeface="Times New Roman" panose="02020603050405020304" pitchFamily="18" charset="0"/>
                        </a:rPr>
                        <a:t>- Trẻ quan tâm chia sẻ với cô và các bạn</a:t>
                      </a:r>
                      <a:endPar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smtClean="0">
                          <a:solidFill>
                            <a:srgbClr val="0000FF"/>
                          </a:solidFill>
                          <a:latin typeface="Times New Roman" panose="02020603050405020304" pitchFamily="18" charset="0"/>
                          <a:cs typeface="Times New Roman" panose="02020603050405020304" pitchFamily="18" charset="0"/>
                        </a:rPr>
                        <a:t>20/37</a:t>
                      </a:r>
                      <a:endParaRPr lang="en-US" sz="1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smtClean="0">
                          <a:solidFill>
                            <a:srgbClr val="0000FF"/>
                          </a:solidFill>
                          <a:latin typeface="Times New Roman" panose="02020603050405020304" pitchFamily="18" charset="0"/>
                          <a:cs typeface="Times New Roman" panose="02020603050405020304" pitchFamily="18" charset="0"/>
                        </a:rPr>
                        <a:t>54%</a:t>
                      </a:r>
                      <a:endParaRPr lang="en-US" sz="18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9610">
                <a:tc>
                  <a:txBody>
                    <a:bodyPr/>
                    <a:lstStyle/>
                    <a:p>
                      <a:pPr indent="0" algn="ctr">
                        <a:buNone/>
                      </a:pPr>
                      <a:r>
                        <a:rPr lang="en-US" sz="2400" b="1">
                          <a:solidFill>
                            <a:srgbClr val="0000FF"/>
                          </a:solidFill>
                          <a:latin typeface="Times New Roman" panose="02020603050405020304" pitchFamily="18" charset="0"/>
                          <a:cs typeface="Times New Roman" panose="02020603050405020304" pitchFamily="18" charset="0"/>
                        </a:rPr>
                        <a:t>4</a:t>
                      </a:r>
                      <a:endPar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Trẻ</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yêu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thương</a:t>
                      </a:r>
                      <a:r>
                        <a:rPr lang="en-US" sz="2400" b="1" dirty="0">
                          <a:solidFill>
                            <a:srgbClr val="0000FF"/>
                          </a:solidFill>
                          <a:latin typeface="Times New Roman" panose="02020603050405020304" pitchFamily="18" charset="0"/>
                          <a:cs typeface="Times New Roman" panose="02020603050405020304" pitchFamily="18" charset="0"/>
                        </a:rPr>
                        <a:t> con </a:t>
                      </a:r>
                      <a:r>
                        <a:rPr lang="en-US" sz="2400" b="1" dirty="0" err="1">
                          <a:solidFill>
                            <a:srgbClr val="0000FF"/>
                          </a:solidFill>
                          <a:latin typeface="Times New Roman" panose="02020603050405020304" pitchFamily="18" charset="0"/>
                          <a:cs typeface="Times New Roman" panose="02020603050405020304" pitchFamily="18" charset="0"/>
                        </a:rPr>
                        <a:t>vật</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cây</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cối</a:t>
                      </a:r>
                      <a:endParaRPr lang="en-US" sz="24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smtClean="0">
                          <a:solidFill>
                            <a:srgbClr val="0000FF"/>
                          </a:solidFill>
                          <a:latin typeface="Times New Roman" panose="02020603050405020304" pitchFamily="18" charset="0"/>
                          <a:cs typeface="Times New Roman" panose="02020603050405020304" pitchFamily="18" charset="0"/>
                        </a:rPr>
                        <a:t>21/37</a:t>
                      </a:r>
                      <a:endParaRPr lang="en-US" sz="1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smtClean="0">
                          <a:solidFill>
                            <a:srgbClr val="0000FF"/>
                          </a:solidFill>
                          <a:latin typeface="Times New Roman" panose="02020603050405020304" pitchFamily="18" charset="0"/>
                          <a:cs typeface="Times New Roman" panose="02020603050405020304" pitchFamily="18" charset="0"/>
                        </a:rPr>
                        <a:t>56,8%</a:t>
                      </a:r>
                      <a:endParaRPr lang="en-US" sz="18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89610">
                <a:tc>
                  <a:txBody>
                    <a:bodyPr/>
                    <a:lstStyle/>
                    <a:p>
                      <a:pPr indent="0" algn="ctr">
                        <a:buNone/>
                      </a:pPr>
                      <a:r>
                        <a:rPr lang="en-US" sz="2400" b="1">
                          <a:solidFill>
                            <a:srgbClr val="0000FF"/>
                          </a:solidFill>
                          <a:latin typeface="Times New Roman" panose="02020603050405020304" pitchFamily="18" charset="0"/>
                          <a:cs typeface="Times New Roman" panose="02020603050405020304" pitchFamily="18" charset="0"/>
                        </a:rPr>
                        <a:t>5</a:t>
                      </a:r>
                      <a:endPar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FF"/>
                          </a:solidFill>
                          <a:latin typeface="Times New Roman" panose="02020603050405020304" pitchFamily="18" charset="0"/>
                          <a:cs typeface="Times New Roman" panose="02020603050405020304" pitchFamily="18" charset="0"/>
                        </a:rPr>
                        <a:t>- Trẻ yêu thương mọi người</a:t>
                      </a:r>
                      <a:endPar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dirty="0">
                          <a:solidFill>
                            <a:srgbClr val="0000FF"/>
                          </a:solidFill>
                          <a:latin typeface="Times New Roman" panose="02020603050405020304" pitchFamily="18" charset="0"/>
                          <a:cs typeface="Times New Roman" panose="02020603050405020304" pitchFamily="18" charset="0"/>
                        </a:rPr>
                        <a:t>20/37</a:t>
                      </a:r>
                      <a:endParaRPr lang="en-US" sz="1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1" smtClean="0">
                          <a:solidFill>
                            <a:srgbClr val="0000FF"/>
                          </a:solidFill>
                          <a:latin typeface="Times New Roman" panose="02020603050405020304" pitchFamily="18" charset="0"/>
                          <a:cs typeface="Times New Roman" panose="02020603050405020304" pitchFamily="18" charset="0"/>
                        </a:rPr>
                        <a:t>54%</a:t>
                      </a:r>
                      <a:endParaRPr lang="en-US" sz="1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1.1.1 năm học 2021 2022\bìa logo.jpg"/>
          <p:cNvPicPr>
            <a:picLocks noChangeAspect="1" noChangeArrowheads="1"/>
          </p:cNvPicPr>
          <p:nvPr/>
        </p:nvPicPr>
        <p:blipFill rotWithShape="1">
          <a:blip r:embed="rId2">
            <a:extLst>
              <a:ext uri="{28A0092B-C50C-407E-A947-70E740481C1C}">
                <a14:useLocalDpi xmlns:a14="http://schemas.microsoft.com/office/drawing/2010/main" val="0"/>
              </a:ext>
            </a:extLst>
          </a:blip>
          <a:srcRect t="21384"/>
          <a:stretch>
            <a:fillRect/>
          </a:stretch>
        </p:blipFill>
        <p:spPr bwMode="auto">
          <a:xfrm>
            <a:off x="12065" y="0"/>
            <a:ext cx="1219327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iamond 3"/>
          <p:cNvSpPr/>
          <p:nvPr/>
        </p:nvSpPr>
        <p:spPr>
          <a:xfrm>
            <a:off x="2209108" y="53976"/>
            <a:ext cx="1143000" cy="792162"/>
          </a:xfrm>
          <a:prstGeom prst="diamond">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00000"/>
                </a:solidFill>
                <a:latin typeface="Times New Roman" panose="02020603050405020304" pitchFamily="18" charset="0"/>
                <a:cs typeface="Times New Roman" panose="02020603050405020304" pitchFamily="18" charset="0"/>
              </a:rPr>
              <a:t>II</a:t>
            </a:r>
          </a:p>
        </p:txBody>
      </p:sp>
      <p:sp>
        <p:nvSpPr>
          <p:cNvPr id="5" name="TextBox 4"/>
          <p:cNvSpPr txBox="1"/>
          <p:nvPr/>
        </p:nvSpPr>
        <p:spPr>
          <a:xfrm>
            <a:off x="3657600" y="157669"/>
            <a:ext cx="4901565" cy="583565"/>
          </a:xfrm>
          <a:prstGeom prst="rect">
            <a:avLst/>
          </a:prstGeom>
          <a:noFill/>
        </p:spPr>
        <p:txBody>
          <a:bodyPr wrap="non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 BIỆN PHÁP THỰC HIỆN</a:t>
            </a:r>
          </a:p>
        </p:txBody>
      </p:sp>
      <p:sp>
        <p:nvSpPr>
          <p:cNvPr id="7" name="Right Arrow 6"/>
          <p:cNvSpPr/>
          <p:nvPr/>
        </p:nvSpPr>
        <p:spPr>
          <a:xfrm>
            <a:off x="463550" y="928319"/>
            <a:ext cx="1981200" cy="1018639"/>
          </a:xfrm>
          <a:prstGeom prst="rightArrow">
            <a:avLst/>
          </a:prstGeom>
          <a:solidFill>
            <a:srgbClr val="FFFF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1" dirty="0">
                <a:solidFill>
                  <a:srgbClr val="002060"/>
                </a:solidFill>
                <a:latin typeface="+mj-lt"/>
              </a:rPr>
              <a:t>Biện pháp</a:t>
            </a:r>
            <a:r>
              <a:rPr lang="en-US" sz="2400" b="1" i="1" dirty="0">
                <a:solidFill>
                  <a:srgbClr val="002060"/>
                </a:solidFill>
                <a:latin typeface="+mj-lt"/>
              </a:rPr>
              <a:t> </a:t>
            </a:r>
            <a:r>
              <a:rPr lang="en-US" sz="2400" b="1" i="1" dirty="0">
                <a:solidFill>
                  <a:srgbClr val="002060"/>
                </a:solidFill>
                <a:latin typeface="Times New Roman" panose="02020603050405020304" pitchFamily="18" charset="0"/>
                <a:cs typeface="Times New Roman" panose="02020603050405020304" pitchFamily="18" charset="0"/>
              </a:rPr>
              <a:t>1</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2567940" y="928370"/>
            <a:ext cx="8929370" cy="1182370"/>
          </a:xfrm>
          <a:prstGeom prst="roundRect">
            <a:avLst/>
          </a:prstGeom>
          <a:solidFill>
            <a:schemeClr val="accent5">
              <a:lumMod val="20000"/>
              <a:lumOff val="80000"/>
            </a:scheme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algn="ctr"/>
            <a:r>
              <a:rPr sz="2800" b="1" i="1" dirty="0" err="1">
                <a:solidFill>
                  <a:srgbClr val="FF0000"/>
                </a:solidFill>
                <a:latin typeface="Times New Roman" panose="02020603050405020304" pitchFamily="18" charset="0"/>
                <a:cs typeface="Times New Roman" panose="02020603050405020304" pitchFamily="18" charset="0"/>
              </a:rPr>
              <a:t>Tạo</a:t>
            </a:r>
            <a:r>
              <a:rPr sz="2800" b="1" i="1" dirty="0">
                <a:solidFill>
                  <a:srgbClr val="FF0000"/>
                </a:solidFill>
                <a:latin typeface="Times New Roman" panose="02020603050405020304" pitchFamily="18" charset="0"/>
                <a:cs typeface="Times New Roman" panose="02020603050405020304" pitchFamily="18" charset="0"/>
              </a:rPr>
              <a:t> </a:t>
            </a:r>
            <a:r>
              <a:rPr sz="2800" b="1" i="1" dirty="0" err="1">
                <a:solidFill>
                  <a:srgbClr val="FF0000"/>
                </a:solidFill>
                <a:latin typeface="Times New Roman" panose="02020603050405020304" pitchFamily="18" charset="0"/>
                <a:cs typeface="Times New Roman" panose="02020603050405020304" pitchFamily="18" charset="0"/>
              </a:rPr>
              <a:t>môi</a:t>
            </a:r>
            <a:r>
              <a:rPr sz="2800" b="1" i="1" dirty="0">
                <a:solidFill>
                  <a:srgbClr val="FF0000"/>
                </a:solidFill>
                <a:latin typeface="Times New Roman" panose="02020603050405020304" pitchFamily="18" charset="0"/>
                <a:cs typeface="Times New Roman" panose="02020603050405020304" pitchFamily="18" charset="0"/>
              </a:rPr>
              <a:t> </a:t>
            </a:r>
            <a:r>
              <a:rPr sz="2800" b="1" i="1" dirty="0" err="1">
                <a:solidFill>
                  <a:srgbClr val="FF0000"/>
                </a:solidFill>
                <a:latin typeface="Times New Roman" panose="02020603050405020304" pitchFamily="18" charset="0"/>
                <a:cs typeface="Times New Roman" panose="02020603050405020304" pitchFamily="18" charset="0"/>
              </a:rPr>
              <a:t>trường</a:t>
            </a:r>
            <a:r>
              <a:rPr sz="2800" b="1" i="1" dirty="0">
                <a:solidFill>
                  <a:srgbClr val="FF0000"/>
                </a:solidFill>
                <a:latin typeface="Times New Roman" panose="02020603050405020304" pitchFamily="18" charset="0"/>
                <a:cs typeface="Times New Roman" panose="02020603050405020304" pitchFamily="18" charset="0"/>
              </a:rPr>
              <a:t> </a:t>
            </a:r>
            <a:r>
              <a:rPr sz="2800" b="1" i="1" dirty="0" err="1">
                <a:solidFill>
                  <a:srgbClr val="FF0000"/>
                </a:solidFill>
                <a:latin typeface="Times New Roman" panose="02020603050405020304" pitchFamily="18" charset="0"/>
                <a:cs typeface="Times New Roman" panose="02020603050405020304" pitchFamily="18" charset="0"/>
              </a:rPr>
              <a:t>lớp</a:t>
            </a:r>
            <a:r>
              <a:rPr sz="2800" b="1" i="1" dirty="0">
                <a:solidFill>
                  <a:srgbClr val="FF0000"/>
                </a:solidFill>
                <a:latin typeface="Times New Roman" panose="02020603050405020304" pitchFamily="18" charset="0"/>
                <a:cs typeface="Times New Roman" panose="02020603050405020304" pitchFamily="18" charset="0"/>
              </a:rPr>
              <a:t> </a:t>
            </a:r>
            <a:r>
              <a:rPr sz="2800" b="1" i="1" dirty="0" err="1">
                <a:solidFill>
                  <a:srgbClr val="FF0000"/>
                </a:solidFill>
                <a:latin typeface="Times New Roman" panose="02020603050405020304" pitchFamily="18" charset="0"/>
                <a:cs typeface="Times New Roman" panose="02020603050405020304" pitchFamily="18" charset="0"/>
              </a:rPr>
              <a:t>học</a:t>
            </a:r>
            <a:r>
              <a:rPr sz="2800" b="1" i="1" dirty="0">
                <a:solidFill>
                  <a:srgbClr val="FF0000"/>
                </a:solidFill>
                <a:latin typeface="Times New Roman" panose="02020603050405020304" pitchFamily="18" charset="0"/>
                <a:cs typeface="Times New Roman" panose="02020603050405020304" pitchFamily="18" charset="0"/>
              </a:rPr>
              <a:t> </a:t>
            </a:r>
            <a:r>
              <a:rPr sz="2800" b="1" i="1" dirty="0" err="1">
                <a:solidFill>
                  <a:srgbClr val="FF0000"/>
                </a:solidFill>
                <a:latin typeface="Times New Roman" panose="02020603050405020304" pitchFamily="18" charset="0"/>
                <a:cs typeface="Times New Roman" panose="02020603050405020304" pitchFamily="18" charset="0"/>
              </a:rPr>
              <a:t>gần</a:t>
            </a:r>
            <a:r>
              <a:rPr sz="2800" b="1" i="1" dirty="0">
                <a:solidFill>
                  <a:srgbClr val="FF0000"/>
                </a:solidFill>
                <a:latin typeface="Times New Roman" panose="02020603050405020304" pitchFamily="18" charset="0"/>
                <a:cs typeface="Times New Roman" panose="02020603050405020304" pitchFamily="18" charset="0"/>
              </a:rPr>
              <a:t> </a:t>
            </a:r>
            <a:r>
              <a:rPr sz="2800" b="1" i="1" dirty="0" err="1">
                <a:solidFill>
                  <a:srgbClr val="FF0000"/>
                </a:solidFill>
                <a:latin typeface="Times New Roman" panose="02020603050405020304" pitchFamily="18" charset="0"/>
                <a:cs typeface="Times New Roman" panose="02020603050405020304" pitchFamily="18" charset="0"/>
              </a:rPr>
              <a:t>gũi</a:t>
            </a:r>
            <a:r>
              <a:rPr sz="2800" b="1" i="1" dirty="0">
                <a:solidFill>
                  <a:srgbClr val="FF0000"/>
                </a:solidFill>
                <a:latin typeface="Times New Roman" panose="02020603050405020304" pitchFamily="18" charset="0"/>
                <a:cs typeface="Times New Roman" panose="02020603050405020304" pitchFamily="18" charset="0"/>
              </a:rPr>
              <a:t>, </a:t>
            </a:r>
            <a:r>
              <a:rPr sz="2800" b="1" i="1" dirty="0" err="1">
                <a:solidFill>
                  <a:srgbClr val="FF0000"/>
                </a:solidFill>
                <a:latin typeface="Times New Roman" panose="02020603050405020304" pitchFamily="18" charset="0"/>
                <a:cs typeface="Times New Roman" panose="02020603050405020304" pitchFamily="18" charset="0"/>
              </a:rPr>
              <a:t>thân</a:t>
            </a:r>
            <a:r>
              <a:rPr sz="2800" b="1" i="1" dirty="0">
                <a:solidFill>
                  <a:srgbClr val="FF0000"/>
                </a:solidFill>
                <a:latin typeface="Times New Roman" panose="02020603050405020304" pitchFamily="18" charset="0"/>
                <a:cs typeface="Times New Roman" panose="02020603050405020304" pitchFamily="18" charset="0"/>
              </a:rPr>
              <a:t> </a:t>
            </a:r>
            <a:r>
              <a:rPr sz="2800" b="1" i="1" dirty="0" err="1">
                <a:solidFill>
                  <a:srgbClr val="FF0000"/>
                </a:solidFill>
                <a:latin typeface="Times New Roman" panose="02020603050405020304" pitchFamily="18" charset="0"/>
                <a:cs typeface="Times New Roman" panose="02020603050405020304" pitchFamily="18" charset="0"/>
              </a:rPr>
              <a:t>thiện</a:t>
            </a:r>
            <a:r>
              <a:rPr sz="2800" b="1" i="1" dirty="0">
                <a:solidFill>
                  <a:srgbClr val="FF0000"/>
                </a:solidFill>
                <a:latin typeface="Times New Roman" panose="02020603050405020304" pitchFamily="18" charset="0"/>
                <a:cs typeface="Times New Roman" panose="02020603050405020304" pitchFamily="18" charset="0"/>
              </a:rPr>
              <a:t> </a:t>
            </a:r>
            <a:r>
              <a:rPr sz="2800" b="1" i="1" dirty="0" err="1">
                <a:solidFill>
                  <a:srgbClr val="FF0000"/>
                </a:solidFill>
                <a:latin typeface="Times New Roman" panose="02020603050405020304" pitchFamily="18" charset="0"/>
                <a:cs typeface="Times New Roman" panose="02020603050405020304" pitchFamily="18" charset="0"/>
              </a:rPr>
              <a:t>để</a:t>
            </a:r>
            <a:r>
              <a:rPr sz="2800" b="1" i="1" dirty="0">
                <a:solidFill>
                  <a:srgbClr val="FF0000"/>
                </a:solidFill>
                <a:latin typeface="Times New Roman" panose="02020603050405020304" pitchFamily="18" charset="0"/>
                <a:cs typeface="Times New Roman" panose="02020603050405020304" pitchFamily="18" charset="0"/>
              </a:rPr>
              <a:t> </a:t>
            </a:r>
            <a:r>
              <a:rPr sz="2800" b="1" i="1" dirty="0" err="1">
                <a:solidFill>
                  <a:srgbClr val="FF0000"/>
                </a:solidFill>
                <a:latin typeface="Times New Roman" panose="02020603050405020304" pitchFamily="18" charset="0"/>
                <a:cs typeface="Times New Roman" panose="02020603050405020304" pitchFamily="18" charset="0"/>
              </a:rPr>
              <a:t>thu</a:t>
            </a:r>
            <a:r>
              <a:rPr sz="2800" b="1" i="1" dirty="0">
                <a:solidFill>
                  <a:srgbClr val="FF0000"/>
                </a:solidFill>
                <a:latin typeface="Times New Roman" panose="02020603050405020304" pitchFamily="18" charset="0"/>
                <a:cs typeface="Times New Roman" panose="02020603050405020304" pitchFamily="18" charset="0"/>
              </a:rPr>
              <a:t> </a:t>
            </a:r>
            <a:r>
              <a:rPr sz="2800" b="1" i="1" dirty="0" err="1">
                <a:solidFill>
                  <a:srgbClr val="FF0000"/>
                </a:solidFill>
                <a:latin typeface="Times New Roman" panose="02020603050405020304" pitchFamily="18" charset="0"/>
                <a:cs typeface="Times New Roman" panose="02020603050405020304" pitchFamily="18" charset="0"/>
              </a:rPr>
              <a:t>hút</a:t>
            </a:r>
            <a:r>
              <a:rPr sz="2800" b="1" i="1" dirty="0">
                <a:solidFill>
                  <a:srgbClr val="FF0000"/>
                </a:solidFill>
                <a:latin typeface="Times New Roman" panose="02020603050405020304" pitchFamily="18" charset="0"/>
                <a:cs typeface="Times New Roman" panose="02020603050405020304" pitchFamily="18" charset="0"/>
              </a:rPr>
              <a:t> </a:t>
            </a:r>
            <a:r>
              <a:rPr sz="2800" b="1" i="1" dirty="0" err="1">
                <a:solidFill>
                  <a:srgbClr val="FF0000"/>
                </a:solidFill>
                <a:latin typeface="Times New Roman" panose="02020603050405020304" pitchFamily="18" charset="0"/>
                <a:cs typeface="Times New Roman" panose="02020603050405020304" pitchFamily="18" charset="0"/>
              </a:rPr>
              <a:t>trẻ</a:t>
            </a:r>
            <a:r>
              <a:rPr sz="2800" b="1" i="1" dirty="0">
                <a:solidFill>
                  <a:srgbClr val="FF0000"/>
                </a:solidFill>
                <a:latin typeface="Times New Roman" panose="02020603050405020304" pitchFamily="18" charset="0"/>
                <a:cs typeface="Times New Roman" panose="02020603050405020304" pitchFamily="18" charset="0"/>
              </a:rPr>
              <a:t> </a:t>
            </a:r>
            <a:r>
              <a:rPr sz="2800" b="1" i="1" dirty="0" err="1">
                <a:solidFill>
                  <a:srgbClr val="FF0000"/>
                </a:solidFill>
                <a:latin typeface="Times New Roman" panose="02020603050405020304" pitchFamily="18" charset="0"/>
                <a:cs typeface="Times New Roman" panose="02020603050405020304" pitchFamily="18" charset="0"/>
              </a:rPr>
              <a:t>biết</a:t>
            </a:r>
            <a:r>
              <a:rPr sz="2800" b="1" i="1" dirty="0">
                <a:solidFill>
                  <a:srgbClr val="FF0000"/>
                </a:solidFill>
                <a:latin typeface="Times New Roman" panose="02020603050405020304" pitchFamily="18" charset="0"/>
                <a:cs typeface="Times New Roman" panose="02020603050405020304" pitchFamily="18" charset="0"/>
              </a:rPr>
              <a:t> </a:t>
            </a:r>
            <a:r>
              <a:rPr sz="2800" b="1" i="1" dirty="0" err="1">
                <a:solidFill>
                  <a:srgbClr val="FF0000"/>
                </a:solidFill>
                <a:latin typeface="Times New Roman" panose="02020603050405020304" pitchFamily="18" charset="0"/>
                <a:cs typeface="Times New Roman" panose="02020603050405020304" pitchFamily="18" charset="0"/>
              </a:rPr>
              <a:t>quan</a:t>
            </a:r>
            <a:r>
              <a:rPr sz="2800" b="1" i="1" dirty="0">
                <a:solidFill>
                  <a:srgbClr val="FF0000"/>
                </a:solidFill>
                <a:latin typeface="Times New Roman" panose="02020603050405020304" pitchFamily="18" charset="0"/>
                <a:cs typeface="Times New Roman" panose="02020603050405020304" pitchFamily="18" charset="0"/>
              </a:rPr>
              <a:t> </a:t>
            </a:r>
            <a:r>
              <a:rPr sz="2800" b="1" i="1" dirty="0" err="1">
                <a:solidFill>
                  <a:srgbClr val="FF0000"/>
                </a:solidFill>
                <a:latin typeface="Times New Roman" panose="02020603050405020304" pitchFamily="18" charset="0"/>
                <a:cs typeface="Times New Roman" panose="02020603050405020304" pitchFamily="18" charset="0"/>
              </a:rPr>
              <a:t>tâm</a:t>
            </a:r>
            <a:r>
              <a:rPr sz="2800" b="1" i="1" dirty="0">
                <a:solidFill>
                  <a:srgbClr val="FF0000"/>
                </a:solidFill>
                <a:latin typeface="Times New Roman" panose="02020603050405020304" pitchFamily="18" charset="0"/>
                <a:cs typeface="Times New Roman" panose="02020603050405020304" pitchFamily="18" charset="0"/>
              </a:rPr>
              <a:t> </a:t>
            </a:r>
            <a:r>
              <a:rPr sz="2800" b="1" i="1" dirty="0" err="1">
                <a:solidFill>
                  <a:srgbClr val="FF0000"/>
                </a:solidFill>
                <a:latin typeface="Times New Roman" panose="02020603050405020304" pitchFamily="18" charset="0"/>
                <a:cs typeface="Times New Roman" panose="02020603050405020304" pitchFamily="18" charset="0"/>
              </a:rPr>
              <a:t>và</a:t>
            </a:r>
            <a:r>
              <a:rPr sz="2800" b="1" i="1" dirty="0">
                <a:solidFill>
                  <a:srgbClr val="FF0000"/>
                </a:solidFill>
                <a:latin typeface="Times New Roman" panose="02020603050405020304" pitchFamily="18" charset="0"/>
                <a:cs typeface="Times New Roman" panose="02020603050405020304" pitchFamily="18" charset="0"/>
              </a:rPr>
              <a:t> </a:t>
            </a:r>
            <a:r>
              <a:rPr sz="2800" b="1" i="1" dirty="0" err="1">
                <a:solidFill>
                  <a:srgbClr val="FF0000"/>
                </a:solidFill>
                <a:latin typeface="Times New Roman" panose="02020603050405020304" pitchFamily="18" charset="0"/>
                <a:cs typeface="Times New Roman" panose="02020603050405020304" pitchFamily="18" charset="0"/>
              </a:rPr>
              <a:t>yêu</a:t>
            </a:r>
            <a:r>
              <a:rPr sz="2800" b="1" i="1" dirty="0">
                <a:solidFill>
                  <a:srgbClr val="FF0000"/>
                </a:solidFill>
                <a:latin typeface="Times New Roman" panose="02020603050405020304" pitchFamily="18" charset="0"/>
                <a:cs typeface="Times New Roman" panose="02020603050405020304" pitchFamily="18" charset="0"/>
              </a:rPr>
              <a:t> </a:t>
            </a:r>
            <a:r>
              <a:rPr sz="2800" b="1" i="1" dirty="0" err="1">
                <a:solidFill>
                  <a:srgbClr val="FF0000"/>
                </a:solidFill>
                <a:latin typeface="Times New Roman" panose="02020603050405020304" pitchFamily="18" charset="0"/>
                <a:cs typeface="Times New Roman" panose="02020603050405020304" pitchFamily="18" charset="0"/>
              </a:rPr>
              <a:t>thương</a:t>
            </a:r>
            <a:r>
              <a:rPr sz="2800" b="1" i="1" dirty="0">
                <a:solidFill>
                  <a:srgbClr val="FF0000"/>
                </a:solidFill>
                <a:latin typeface="Times New Roman" panose="02020603050405020304" pitchFamily="18" charset="0"/>
                <a:cs typeface="Times New Roman" panose="02020603050405020304" pitchFamily="18" charset="0"/>
              </a:rPr>
              <a:t> </a:t>
            </a:r>
            <a:r>
              <a:rPr sz="2800" b="1" i="1" dirty="0" err="1">
                <a:solidFill>
                  <a:srgbClr val="FF0000"/>
                </a:solidFill>
                <a:latin typeface="Times New Roman" panose="02020603050405020304" pitchFamily="18" charset="0"/>
                <a:cs typeface="Times New Roman" panose="02020603050405020304" pitchFamily="18" charset="0"/>
              </a:rPr>
              <a:t>mọi</a:t>
            </a:r>
            <a:r>
              <a:rPr sz="2800" b="1" i="1" dirty="0">
                <a:solidFill>
                  <a:srgbClr val="FF0000"/>
                </a:solidFill>
                <a:latin typeface="Times New Roman" panose="02020603050405020304" pitchFamily="18" charset="0"/>
                <a:cs typeface="Times New Roman" panose="02020603050405020304" pitchFamily="18" charset="0"/>
              </a:rPr>
              <a:t> </a:t>
            </a:r>
            <a:r>
              <a:rPr sz="2800" b="1" i="1" dirty="0" err="1">
                <a:solidFill>
                  <a:srgbClr val="FF0000"/>
                </a:solidFill>
                <a:latin typeface="Times New Roman" panose="02020603050405020304" pitchFamily="18" charset="0"/>
                <a:cs typeface="Times New Roman" panose="02020603050405020304" pitchFamily="18" charset="0"/>
              </a:rPr>
              <a:t>người</a:t>
            </a:r>
            <a:endParaRPr sz="2800" b="1" i="1" dirty="0">
              <a:solidFill>
                <a:srgbClr val="FF000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1272846" y="2592355"/>
            <a:ext cx="10120367" cy="2677656"/>
          </a:xfrm>
          <a:prstGeom prst="rect">
            <a:avLst/>
          </a:prstGeom>
          <a:noFill/>
          <a:ln w="9525">
            <a:noFill/>
          </a:ln>
        </p:spPr>
        <p:txBody>
          <a:bodyPr wrap="square">
            <a:spAutoFit/>
          </a:bodyPr>
          <a:lstStyle/>
          <a:p>
            <a:pPr indent="355600" algn="just"/>
            <a:r>
              <a:rPr lang="en-US" sz="2400" b="0" dirty="0" err="1">
                <a:solidFill>
                  <a:srgbClr val="0000FF"/>
                </a:solidFill>
                <a:latin typeface="Times New Roman" panose="02020603050405020304" pitchFamily="18" charset="0"/>
                <a:cs typeface="Calibri" panose="020F0502020204030204" pitchFamily="34" charset="0"/>
              </a:rPr>
              <a:t>Môi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trường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lớp</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học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gần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gũi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và</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thẩm</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mỹ</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sẽ</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gây</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hứng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thú</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cho</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và</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bản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thân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đứa</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Qua </a:t>
            </a:r>
            <a:r>
              <a:rPr lang="en-US" sz="2400" b="0" dirty="0" err="1">
                <a:solidFill>
                  <a:srgbClr val="0000FF"/>
                </a:solidFill>
                <a:latin typeface="Times New Roman" panose="02020603050405020304" pitchFamily="18" charset="0"/>
                <a:cs typeface="Calibri" panose="020F0502020204030204" pitchFamily="34" charset="0"/>
              </a:rPr>
              <a:t>đó</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giáo</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viên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góp</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một</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phần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không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nhỏ</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vào</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quá</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trình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hình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thành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và</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nâng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cao</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mối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quan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hệ</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gần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gũi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tự</a:t>
            </a:r>
            <a:r>
              <a:rPr lang="en-US" sz="2400" b="0" dirty="0">
                <a:solidFill>
                  <a:srgbClr val="0000FF"/>
                </a:solidFill>
                <a:latin typeface="Times New Roman" panose="02020603050405020304" pitchFamily="18" charset="0"/>
                <a:cs typeface="Calibri" panose="020F0502020204030204" pitchFamily="34" charset="0"/>
              </a:rPr>
              <a:t> tin </a:t>
            </a:r>
            <a:r>
              <a:rPr lang="en-US" sz="2400" b="0" dirty="0" err="1">
                <a:solidFill>
                  <a:srgbClr val="0000FF"/>
                </a:solidFill>
                <a:latin typeface="Times New Roman" panose="02020603050405020304" pitchFamily="18" charset="0"/>
                <a:cs typeface="Calibri" panose="020F0502020204030204" pitchFamily="34" charset="0"/>
              </a:rPr>
              <a:t>giữa</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giáo</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viên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với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và</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giữa</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với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Tôi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đã</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lên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kế</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hoạch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trang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trí</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sắp</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xếp</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tạo</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môi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trường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các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góc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hoạt</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động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trong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lớp</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phù</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hợp</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với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diện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tích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lớp</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cũng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như</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các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đồ</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dùng</a:t>
            </a:r>
            <a:r>
              <a:rPr lang="en-US" sz="2400" b="0" dirty="0">
                <a:solidFill>
                  <a:srgbClr val="0000FF"/>
                </a:solidFill>
                <a:latin typeface="Times New Roman" panose="02020603050405020304" pitchFamily="18" charset="0"/>
                <a:cs typeface="Calibri" panose="020F0502020204030204" pitchFamily="34" charset="0"/>
              </a:rPr>
              <a:t> - </a:t>
            </a:r>
            <a:r>
              <a:rPr lang="en-US" sz="2400" b="0" dirty="0" err="1">
                <a:solidFill>
                  <a:srgbClr val="0000FF"/>
                </a:solidFill>
                <a:latin typeface="Times New Roman" panose="02020603050405020304" pitchFamily="18" charset="0"/>
                <a:cs typeface="Calibri" panose="020F0502020204030204" pitchFamily="34" charset="0"/>
              </a:rPr>
              <a:t>đồ</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chơi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trong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lớp</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phù</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hợp</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với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tâm</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sinh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lý</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có</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tính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thẩm</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mỹ</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và</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tích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cực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đối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với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để</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được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trải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nghiệm</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nhiều</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hơn</a:t>
            </a:r>
            <a:endParaRPr lang="en-US" sz="2400" dirty="0"/>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randombar(horizontal)">
                                      <p:cBhvr>
                                        <p:cTn id="25"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7" grpId="0" bldLvl="0" animBg="1"/>
      <p:bldP spid="8" grpId="0" bldLvl="0" animBg="1"/>
      <p:bldP spid="10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8486d3381d.vws.vegacdn.vn/UploadFolderNew/Image/news/2024/mnhoahuongduong/admin/2024_9/28/tt/4609685545749058215286951100353396241753394n_289202470.jpg?w=9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6340" y="1104307"/>
            <a:ext cx="5744693" cy="430852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ó thể là hình ảnh về văn bả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710" y="1104307"/>
            <a:ext cx="5454755" cy="4308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49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anim calcmode="lin" valueType="num">
                                      <p:cBhvr>
                                        <p:cTn id="8" dur="500" fill="hold"/>
                                        <p:tgtEl>
                                          <p:spTgt spid="3074"/>
                                        </p:tgtEl>
                                        <p:attrNameLst>
                                          <p:attrName>ppt_x</p:attrName>
                                        </p:attrNameLst>
                                      </p:cBhvr>
                                      <p:tavLst>
                                        <p:tav tm="0">
                                          <p:val>
                                            <p:strVal val="#ppt_x"/>
                                          </p:val>
                                        </p:tav>
                                        <p:tav tm="100000">
                                          <p:val>
                                            <p:strVal val="#ppt_x"/>
                                          </p:val>
                                        </p:tav>
                                      </p:tavLst>
                                    </p:anim>
                                    <p:anim calcmode="lin" valueType="num">
                                      <p:cBhvr>
                                        <p:cTn id="9" dur="5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100" name="Text Box 99"/>
          <p:cNvSpPr txBox="1"/>
          <p:nvPr/>
        </p:nvSpPr>
        <p:spPr>
          <a:xfrm>
            <a:off x="618466" y="715726"/>
            <a:ext cx="5682615" cy="5631180"/>
          </a:xfrm>
          <a:prstGeom prst="rect">
            <a:avLst/>
          </a:prstGeom>
          <a:noFill/>
          <a:ln w="9525">
            <a:noFill/>
          </a:ln>
        </p:spPr>
        <p:txBody>
          <a:bodyPr wrap="square">
            <a:spAutoFit/>
          </a:bodyPr>
          <a:lstStyle/>
          <a:p>
            <a:pPr indent="0" algn="just"/>
            <a:r>
              <a:rPr lang="en-US" sz="2400" b="0" dirty="0">
                <a:solidFill>
                  <a:srgbClr val="0000FF"/>
                </a:solidFill>
                <a:latin typeface="Times New Roman" panose="02020603050405020304" pitchFamily="18" charset="0"/>
                <a:cs typeface="Calibri" panose="020F0502020204030204" pitchFamily="34" charset="0"/>
              </a:rPr>
              <a:t> Khi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chơi</a:t>
            </a:r>
            <a:r>
              <a:rPr lang="en-US" sz="2400" b="0" dirty="0">
                <a:solidFill>
                  <a:srgbClr val="0000FF"/>
                </a:solidFill>
                <a:latin typeface="Times New Roman" panose="02020603050405020304" pitchFamily="18" charset="0"/>
                <a:cs typeface="Calibri" panose="020F0502020204030204" pitchFamily="34" charset="0"/>
              </a:rPr>
              <a:t> ở </a:t>
            </a:r>
            <a:r>
              <a:rPr lang="en-US" sz="2400" b="0" dirty="0" err="1">
                <a:solidFill>
                  <a:srgbClr val="0000FF"/>
                </a:solidFill>
                <a:latin typeface="Times New Roman" panose="02020603050405020304" pitchFamily="18" charset="0"/>
                <a:cs typeface="Calibri" panose="020F0502020204030204" pitchFamily="34" charset="0"/>
              </a:rPr>
              <a:t>góc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kể</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chuyện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được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hòa</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mình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vào</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những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tranh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chuyện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cổ</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tích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và</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được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thỏa</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sức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tưởng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tượng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sáng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tạo</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ra</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những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câu</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chuyện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của</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riêng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mình</a:t>
            </a:r>
            <a:r>
              <a:rPr lang="en-US" sz="2400" b="0" dirty="0">
                <a:solidFill>
                  <a:srgbClr val="0000FF"/>
                </a:solidFill>
                <a:latin typeface="Times New Roman" panose="02020603050405020304" pitchFamily="18" charset="0"/>
                <a:cs typeface="Calibri" panose="020F0502020204030204" pitchFamily="34" charset="0"/>
              </a:rPr>
              <a:t>. Trong </a:t>
            </a:r>
            <a:r>
              <a:rPr lang="en-US" sz="2400" b="0" dirty="0" err="1">
                <a:solidFill>
                  <a:srgbClr val="0000FF"/>
                </a:solidFill>
                <a:latin typeface="Times New Roman" panose="02020603050405020304" pitchFamily="18" charset="0"/>
                <a:cs typeface="Calibri" panose="020F0502020204030204" pitchFamily="34" charset="0"/>
              </a:rPr>
              <a:t>lớp</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có</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nhiều</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góc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chơi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mở</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với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nhiều</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đồ</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dùng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đồ</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chơi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sáng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tạo</a:t>
            </a:r>
            <a:r>
              <a:rPr lang="en-US" sz="2400" b="0" dirty="0">
                <a:solidFill>
                  <a:srgbClr val="0000FF"/>
                </a:solidFill>
                <a:latin typeface="Times New Roman" panose="02020603050405020304" pitchFamily="18" charset="0"/>
                <a:cs typeface="Calibri" panose="020F0502020204030204" pitchFamily="34" charset="0"/>
              </a:rPr>
              <a:t> do </a:t>
            </a:r>
            <a:r>
              <a:rPr lang="en-US" sz="2400" b="0" dirty="0" err="1">
                <a:solidFill>
                  <a:srgbClr val="0000FF"/>
                </a:solidFill>
                <a:latin typeface="Times New Roman" panose="02020603050405020304" pitchFamily="18" charset="0"/>
                <a:cs typeface="Calibri" panose="020F0502020204030204" pitchFamily="34" charset="0"/>
              </a:rPr>
              <a:t>các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cô</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làm</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ra</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để</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chơi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trong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các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giờ</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hoạt</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động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góc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hoạt</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động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chiều</a:t>
            </a:r>
            <a:r>
              <a:rPr lang="en-US" sz="2400" b="0" dirty="0">
                <a:solidFill>
                  <a:srgbClr val="0000FF"/>
                </a:solidFill>
                <a:latin typeface="Times New Roman" panose="02020603050405020304" pitchFamily="18" charset="0"/>
                <a:cs typeface="Calibri" panose="020F0502020204030204" pitchFamily="34" charset="0"/>
              </a:rPr>
              <a:t>.    </a:t>
            </a:r>
          </a:p>
          <a:p>
            <a:pPr indent="0" algn="just"/>
            <a:r>
              <a:rPr lang="en-US" sz="2400" b="0" dirty="0">
                <a:solidFill>
                  <a:srgbClr val="0000FF"/>
                </a:solidFill>
                <a:latin typeface="Times New Roman" panose="02020603050405020304" pitchFamily="18" charset="0"/>
                <a:cs typeface="Calibri" panose="020F0502020204030204" pitchFamily="34" charset="0"/>
              </a:rPr>
              <a:t>         Thông qua </a:t>
            </a:r>
            <a:r>
              <a:rPr lang="en-US" sz="2400" b="0" dirty="0" err="1">
                <a:solidFill>
                  <a:srgbClr val="0000FF"/>
                </a:solidFill>
                <a:latin typeface="Times New Roman" panose="02020603050405020304" pitchFamily="18" charset="0"/>
                <a:cs typeface="Calibri" panose="020F0502020204030204" pitchFamily="34" charset="0"/>
              </a:rPr>
              <a:t>các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góc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chơi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trẻ</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dường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như</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lớn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hơn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biết</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làm</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nhiều</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việc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hơn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có</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thể</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làm</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những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việc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tự</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phục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vụ</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bản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thân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và</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trong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khi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chơi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các</a:t>
            </a:r>
            <a:r>
              <a:rPr lang="en-US" sz="2400" b="0" dirty="0">
                <a:solidFill>
                  <a:srgbClr val="0000FF"/>
                </a:solidFill>
                <a:latin typeface="Times New Roman" panose="02020603050405020304" pitchFamily="18" charset="0"/>
                <a:cs typeface="Calibri" panose="020F0502020204030204" pitchFamily="34" charset="0"/>
              </a:rPr>
              <a:t> con </a:t>
            </a:r>
            <a:r>
              <a:rPr lang="en-US" sz="2400" b="0" dirty="0" err="1">
                <a:solidFill>
                  <a:srgbClr val="0000FF"/>
                </a:solidFill>
                <a:latin typeface="Times New Roman" panose="02020603050405020304" pitchFamily="18" charset="0"/>
                <a:cs typeface="Calibri" panose="020F0502020204030204" pitchFamily="34" charset="0"/>
              </a:rPr>
              <a:t>được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rèn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kỹ</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năng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chơi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đoàn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kết</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với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các</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bạn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không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tranh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giành</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đồ</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chơi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của</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nhau</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chơi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xong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phải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cất</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đồ</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chơi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gọn</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gàng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đúng</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nơi</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quy</a:t>
            </a:r>
            <a:r>
              <a:rPr lang="en-US" sz="2400" b="0" dirty="0">
                <a:solidFill>
                  <a:srgbClr val="0000FF"/>
                </a:solidFill>
                <a:latin typeface="Times New Roman" panose="02020603050405020304" pitchFamily="18" charset="0"/>
                <a:cs typeface="Calibri" panose="020F0502020204030204" pitchFamily="34" charset="0"/>
              </a:rPr>
              <a:t> </a:t>
            </a:r>
            <a:r>
              <a:rPr lang="en-US" sz="2400" b="0" dirty="0" err="1">
                <a:solidFill>
                  <a:srgbClr val="0000FF"/>
                </a:solidFill>
                <a:latin typeface="Times New Roman" panose="02020603050405020304" pitchFamily="18" charset="0"/>
                <a:cs typeface="Calibri" panose="020F0502020204030204" pitchFamily="34" charset="0"/>
              </a:rPr>
              <a:t>định</a:t>
            </a:r>
            <a:r>
              <a:rPr lang="en-US" sz="2400" b="0" dirty="0">
                <a:solidFill>
                  <a:srgbClr val="0000FF"/>
                </a:solidFill>
                <a:latin typeface="Times New Roman" panose="02020603050405020304" pitchFamily="18" charset="0"/>
                <a:cs typeface="Calibri" panose="020F0502020204030204" pitchFamily="34" charset="0"/>
              </a:rPr>
              <a:t>. </a:t>
            </a:r>
            <a:endParaRPr lang="en-US" sz="2400" dirty="0"/>
          </a:p>
        </p:txBody>
      </p:sp>
      <p:pic>
        <p:nvPicPr>
          <p:cNvPr id="1026" name="Picture 2" descr="https://8486d3381d.vws.vegacdn.vn/UploadFolderNew/Image/news/2024/mnhoahuongduong/admin/2024_9/28/tt/4610912785749055548620553903820003811217850n_289202470.jpg?w=9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1081" y="1591377"/>
            <a:ext cx="5173171" cy="38798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prism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randombar(horizontal)">
                                      <p:cBhvr>
                                        <p:cTn id="7" dur="500"/>
                                        <p:tgtEl>
                                          <p:spTgt spid="100"/>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9" name="Right Arrow 8"/>
          <p:cNvSpPr/>
          <p:nvPr/>
        </p:nvSpPr>
        <p:spPr>
          <a:xfrm>
            <a:off x="946150" y="293"/>
            <a:ext cx="1981200" cy="1018639"/>
          </a:xfrm>
          <a:prstGeom prst="rightArrow">
            <a:avLst/>
          </a:prstGeom>
          <a:solidFill>
            <a:schemeClr val="accent6">
              <a:lumMod val="20000"/>
              <a:lumOff val="80000"/>
            </a:schemeClr>
          </a:solidFill>
          <a:ln>
            <a:solidFill>
              <a:srgbClr val="00B0F0"/>
            </a:solid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1" dirty="0">
                <a:solidFill>
                  <a:srgbClr val="FF0000"/>
                </a:solidFill>
                <a:latin typeface="+mj-lt"/>
              </a:rPr>
              <a:t>Biện pháp</a:t>
            </a:r>
            <a:r>
              <a:rPr lang="en-US" sz="2400" b="1" i="1" dirty="0">
                <a:solidFill>
                  <a:srgbClr val="FF0000"/>
                </a:solidFill>
                <a:latin typeface="+mj-lt"/>
              </a:rPr>
              <a:t> </a:t>
            </a:r>
            <a:r>
              <a:rPr lang="en-US" sz="2400" b="1" i="1" dirty="0">
                <a:solidFill>
                  <a:srgbClr val="FF0000"/>
                </a:solidFill>
                <a:latin typeface="Times New Roman" panose="02020603050405020304" pitchFamily="18" charset="0"/>
                <a:cs typeface="Times New Roman" panose="02020603050405020304" pitchFamily="18" charset="0"/>
              </a:rPr>
              <a:t>2</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3088005" y="165100"/>
            <a:ext cx="8761095" cy="780415"/>
          </a:xfrm>
          <a:prstGeom prst="roundRect">
            <a:avLst/>
          </a:prstGeom>
          <a:solidFill>
            <a:schemeClr val="accent5">
              <a:lumMod val="20000"/>
              <a:lumOff val="80000"/>
            </a:schemeClr>
          </a:solidFill>
          <a:ln w="25400" cap="flat" cmpd="sng" algn="ctr">
            <a:solidFill>
              <a:srgbClr val="4F81BD">
                <a:shade val="50000"/>
              </a:srgbClr>
            </a:solidFill>
            <a:prstDash val="solid"/>
          </a:ln>
          <a:effectLst/>
        </p:spPr>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Giáo dục trẻ biết yêu thương và quan tâm trên hoạt động học</a:t>
            </a:r>
          </a:p>
        </p:txBody>
      </p:sp>
      <p:sp>
        <p:nvSpPr>
          <p:cNvPr id="3" name="Rectangle: Rounded Corners 2">
            <a:extLst>
              <a:ext uri="{FF2B5EF4-FFF2-40B4-BE49-F238E27FC236}">
                <a16:creationId xmlns:a16="http://schemas.microsoft.com/office/drawing/2014/main" id="{A8FF843E-682D-7804-C52B-9B6C98D42B9E}"/>
              </a:ext>
            </a:extLst>
          </p:cNvPr>
          <p:cNvSpPr/>
          <p:nvPr/>
        </p:nvSpPr>
        <p:spPr>
          <a:xfrm>
            <a:off x="98548" y="1145540"/>
            <a:ext cx="11750552" cy="275168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2000" b="0" dirty="0">
              <a:solidFill>
                <a:schemeClr val="tx1"/>
              </a:solidFill>
              <a:latin typeface="Times New Roman" panose="02020603050405020304" pitchFamily="18" charset="0"/>
              <a:cs typeface="Calibri" panose="020F0502020204030204" pitchFamily="34" charset="0"/>
            </a:endParaRPr>
          </a:p>
          <a:p>
            <a:pPr algn="just"/>
            <a:r>
              <a:rPr lang="en-US" sz="2000" b="0" dirty="0" err="1">
                <a:solidFill>
                  <a:schemeClr val="tx1"/>
                </a:solidFill>
                <a:latin typeface="Times New Roman" panose="02020603050405020304" pitchFamily="18" charset="0"/>
                <a:cs typeface="Calibri" panose="020F0502020204030204" pitchFamily="34" charset="0"/>
              </a:rPr>
              <a:t>Thời</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gian</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cho</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mỗi</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hoạt</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động</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học</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của</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trẻ</a:t>
            </a:r>
            <a:r>
              <a:rPr lang="en-US" sz="2000" b="0" dirty="0">
                <a:solidFill>
                  <a:schemeClr val="tx1"/>
                </a:solidFill>
                <a:latin typeface="Times New Roman" panose="02020603050405020304" pitchFamily="18" charset="0"/>
                <a:cs typeface="Calibri" panose="020F0502020204030204" pitchFamily="34" charset="0"/>
              </a:rPr>
              <a:t> </a:t>
            </a:r>
            <a:r>
              <a:rPr lang="en-US" sz="2000" dirty="0" err="1">
                <a:solidFill>
                  <a:schemeClr val="tx1"/>
                </a:solidFill>
                <a:latin typeface="Times New Roman" panose="02020603050405020304" pitchFamily="18" charset="0"/>
                <a:cs typeface="Calibri" panose="020F0502020204030204" pitchFamily="34" charset="0"/>
              </a:rPr>
              <a:t>mẫu</a:t>
            </a:r>
            <a:r>
              <a:rPr lang="en-US" sz="2000" dirty="0">
                <a:solidFill>
                  <a:schemeClr val="tx1"/>
                </a:solidFill>
                <a:latin typeface="Times New Roman" panose="02020603050405020304" pitchFamily="18" charset="0"/>
                <a:cs typeface="Calibri" panose="020F0502020204030204" pitchFamily="34" charset="0"/>
              </a:rPr>
              <a:t> </a:t>
            </a:r>
            <a:r>
              <a:rPr lang="en-US" sz="2000" dirty="0" err="1">
                <a:solidFill>
                  <a:schemeClr val="tx1"/>
                </a:solidFill>
                <a:latin typeface="Times New Roman" panose="02020603050405020304" pitchFamily="18" charset="0"/>
                <a:cs typeface="Calibri" panose="020F0502020204030204" pitchFamily="34" charset="0"/>
              </a:rPr>
              <a:t>giáo</a:t>
            </a:r>
            <a:r>
              <a:rPr lang="en-US" sz="2000" dirty="0">
                <a:solidFill>
                  <a:schemeClr val="tx1"/>
                </a:solidFill>
                <a:latin typeface="Times New Roman" panose="02020603050405020304" pitchFamily="18" charset="0"/>
                <a:cs typeface="Calibri" panose="020F0502020204030204" pitchFamily="34" charset="0"/>
              </a:rPr>
              <a:t> </a:t>
            </a:r>
            <a:r>
              <a:rPr lang="en-US" sz="2000" dirty="0" err="1">
                <a:solidFill>
                  <a:schemeClr val="tx1"/>
                </a:solidFill>
                <a:latin typeface="Times New Roman" panose="02020603050405020304" pitchFamily="18" charset="0"/>
                <a:cs typeface="Calibri" panose="020F0502020204030204" pitchFamily="34" charset="0"/>
              </a:rPr>
              <a:t>nhỡ</a:t>
            </a:r>
            <a:r>
              <a:rPr lang="en-US" sz="200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là</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từ</a:t>
            </a:r>
            <a:r>
              <a:rPr lang="en-US" sz="2000" b="0" dirty="0">
                <a:solidFill>
                  <a:schemeClr val="tx1"/>
                </a:solidFill>
                <a:latin typeface="Times New Roman" panose="02020603050405020304" pitchFamily="18" charset="0"/>
                <a:cs typeface="Calibri" panose="020F0502020204030204" pitchFamily="34" charset="0"/>
              </a:rPr>
              <a:t> </a:t>
            </a:r>
            <a:r>
              <a:rPr lang="en-US" sz="2000" dirty="0">
                <a:solidFill>
                  <a:schemeClr val="tx1"/>
                </a:solidFill>
                <a:latin typeface="Times New Roman" panose="02020603050405020304" pitchFamily="18" charset="0"/>
                <a:cs typeface="Calibri" panose="020F0502020204030204" pitchFamily="34" charset="0"/>
              </a:rPr>
              <a:t>20 – 25 </a:t>
            </a:r>
            <a:r>
              <a:rPr lang="en-US" sz="2000" b="0" dirty="0" err="1">
                <a:solidFill>
                  <a:schemeClr val="tx1"/>
                </a:solidFill>
                <a:latin typeface="Times New Roman" panose="02020603050405020304" pitchFamily="18" charset="0"/>
                <a:cs typeface="Calibri" panose="020F0502020204030204" pitchFamily="34" charset="0"/>
              </a:rPr>
              <a:t>phút</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nên</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nội</a:t>
            </a:r>
            <a:r>
              <a:rPr lang="en-US" sz="2000" b="0" dirty="0">
                <a:solidFill>
                  <a:schemeClr val="tx1"/>
                </a:solidFill>
                <a:latin typeface="Times New Roman" panose="02020603050405020304" pitchFamily="18" charset="0"/>
                <a:cs typeface="Calibri" panose="020F0502020204030204" pitchFamily="34" charset="0"/>
              </a:rPr>
              <a:t> dung </a:t>
            </a:r>
            <a:r>
              <a:rPr lang="en-US" sz="2000" b="0" dirty="0" err="1">
                <a:solidFill>
                  <a:schemeClr val="tx1"/>
                </a:solidFill>
                <a:latin typeface="Times New Roman" panose="02020603050405020304" pitchFamily="18" charset="0"/>
                <a:cs typeface="Calibri" panose="020F0502020204030204" pitchFamily="34" charset="0"/>
              </a:rPr>
              <a:t>tích</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hợp</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trong</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mỗi</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bài</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giảng</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còn</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hạn</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chế</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chưa</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có</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tác</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dụng</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khơi</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gợi</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cảm</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xúc</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và</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kích</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thích</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mong</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muốn</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thể</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hiện</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tình</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cảm</a:t>
            </a:r>
            <a:r>
              <a:rPr lang="en-US" sz="2000" b="0" dirty="0">
                <a:solidFill>
                  <a:schemeClr val="tx1"/>
                </a:solidFill>
                <a:latin typeface="Times New Roman" panose="02020603050405020304" pitchFamily="18" charset="0"/>
                <a:cs typeface="Calibri" panose="020F0502020204030204" pitchFamily="34" charset="0"/>
              </a:rPr>
              <a:t> ở </a:t>
            </a:r>
            <a:r>
              <a:rPr lang="en-US" sz="2000" b="0" dirty="0" err="1">
                <a:solidFill>
                  <a:schemeClr val="tx1"/>
                </a:solidFill>
                <a:latin typeface="Times New Roman" panose="02020603050405020304" pitchFamily="18" charset="0"/>
                <a:cs typeface="Calibri" panose="020F0502020204030204" pitchFamily="34" charset="0"/>
              </a:rPr>
              <a:t>trẻ</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Vì</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vậy</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tôi</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đã</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thiết</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kế</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một</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số</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giáo</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án</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nhằm</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dạy</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trẻ</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biết</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quan</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tâm</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và</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yêu</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thương</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với</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mọi</a:t>
            </a:r>
            <a:r>
              <a:rPr lang="en-US" sz="2000" b="0" dirty="0">
                <a:solidFill>
                  <a:schemeClr val="tx1"/>
                </a:solidFill>
                <a:latin typeface="Times New Roman" panose="02020603050405020304" pitchFamily="18" charset="0"/>
                <a:cs typeface="Calibri" panose="020F0502020204030204" pitchFamily="34" charset="0"/>
              </a:rPr>
              <a:t> </a:t>
            </a:r>
            <a:r>
              <a:rPr lang="en-US" sz="2000" b="0" dirty="0" err="1">
                <a:solidFill>
                  <a:schemeClr val="tx1"/>
                </a:solidFill>
                <a:latin typeface="Times New Roman" panose="02020603050405020304" pitchFamily="18" charset="0"/>
                <a:cs typeface="Calibri" panose="020F0502020204030204" pitchFamily="34" charset="0"/>
              </a:rPr>
              <a:t>người</a:t>
            </a:r>
            <a:r>
              <a:rPr lang="en-US" sz="2000" b="0" i="1" dirty="0">
                <a:solidFill>
                  <a:schemeClr val="tx1"/>
                </a:solidFill>
                <a:latin typeface="Times New Roman" panose="02020603050405020304" pitchFamily="18" charset="0"/>
                <a:cs typeface="Calibri" panose="020F0502020204030204" pitchFamily="34" charset="0"/>
              </a:rPr>
              <a:t>.</a:t>
            </a:r>
          </a:p>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p:cover dir="d"/>
      </p:transition>
    </mc:Choice>
    <mc:Fallback xmlns="">
      <p:transition spd="slow">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8" grpId="0" bldLvl="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0.6|0|0|1.1|0.5|0.9|0.5"/>
</p:tagLst>
</file>

<file path=ppt/tags/tag2.xml><?xml version="1.0" encoding="utf-8"?>
<p:tagLst xmlns:a="http://schemas.openxmlformats.org/drawingml/2006/main" xmlns:r="http://schemas.openxmlformats.org/officeDocument/2006/relationships" xmlns:p="http://schemas.openxmlformats.org/presentationml/2006/main">
  <p:tag name="TIMING" val="|0.7|0.5|0.5|0.4|0.4|0.5|0.4|0.4|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5|0.4|0.3|0.3|0.3|0.3|0.3|0.4|0.3|0.3|0.3|0.3|0.4|0.3|0.3"/>
</p:tagLst>
</file>

<file path=ppt/tags/tag5.xml><?xml version="1.0" encoding="utf-8"?>
<p:tagLst xmlns:a="http://schemas.openxmlformats.org/drawingml/2006/main" xmlns:r="http://schemas.openxmlformats.org/officeDocument/2006/relationships" xmlns:p="http://schemas.openxmlformats.org/presentationml/2006/main">
  <p:tag name="TIMING" val="|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344</TotalTime>
  <Words>2873</Words>
  <Application>Microsoft Office PowerPoint</Application>
  <PresentationFormat>Widescreen</PresentationFormat>
  <Paragraphs>130</Paragraphs>
  <Slides>21</Slides>
  <Notes>2</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vt:i4>
      </vt:variant>
    </vt:vector>
  </HeadingPairs>
  <TitlesOfParts>
    <vt:vector size="27" baseType="lpstr">
      <vt:lpstr>Arial</vt:lpstr>
      <vt:lpstr>Calibri</vt:lpstr>
      <vt:lpstr>Calibri 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Trên đây là “Một số biện pháp dạy trẻ 4 – 5 tuổi biết quan tâm, yêu thương và chia sẻ với mọi người xung quanh”   Rất mong nhận được sự đóng góp ý kiến của ban giám khảo và đồng nghiệp để bản thân tôi hoàn thiện hơn trong công tác chăm sóc giáo dục trẻ.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Hòa Nguyễn</dc:creator>
  <cp:lastModifiedBy>Administrator</cp:lastModifiedBy>
  <cp:revision>52</cp:revision>
  <dcterms:created xsi:type="dcterms:W3CDTF">2021-12-07T06:38:00Z</dcterms:created>
  <dcterms:modified xsi:type="dcterms:W3CDTF">2024-10-16T11:27:43Z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A446E38486B9444699BA09E1E90A0866</vt:lpwstr>
  </property>
  <property fmtid="{D5CDD505-2E9C-101B-9397-08002B2CF9AE}" pid="3" name="KSOProductBuildVer">
    <vt:lpwstr>1033-11.2.0.11341</vt:lpwstr>
  </property>
</Properties>
</file>