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0" r:id="rId4"/>
    <p:sldId id="266" r:id="rId5"/>
    <p:sldId id="265" r:id="rId6"/>
    <p:sldId id="263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1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0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3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7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158D-3BFD-4B93-977D-A06A02FA592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3" b="18245"/>
          <a:stretch>
            <a:fillRect/>
          </a:stretch>
        </p:blipFill>
        <p:spPr>
          <a:xfrm>
            <a:off x="0" y="0"/>
            <a:ext cx="12260826" cy="6842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90" y="1769806"/>
            <a:ext cx="95766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học STEAM</a:t>
            </a:r>
          </a:p>
          <a:p>
            <a:pPr algn="ctr"/>
            <a:r>
              <a:rPr lang="en-US" sz="8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MGB C2</a:t>
            </a:r>
            <a:endParaRPr lang="en-US" sz="8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50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ền PowerPoint đẹp -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5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214" y="226142"/>
            <a:ext cx="661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483" y="1017772"/>
            <a:ext cx="1420491" cy="142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8232" y="2930013"/>
            <a:ext cx="67940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STEAM </a:t>
            </a:r>
          </a:p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“THIẾT KẾ CÂY GIA ĐÌNH”</a:t>
            </a: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Hân</a:t>
            </a:r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0070C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678"/>
            <a:ext cx="12191999" cy="68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ngTayBaMe-BeTrangThuBeNguyenKhang-5598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9461" y="422788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426" y="1566154"/>
            <a:ext cx="1061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trẻ vận động bài hát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“Vòng tay ba mẹ”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43777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7132" y="1585609"/>
            <a:ext cx="5272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6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9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5" y="223974"/>
            <a:ext cx="11720052" cy="673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338" y="2189951"/>
            <a:ext cx="2694666" cy="426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19882">
            <a:off x="764411" y="5233806"/>
            <a:ext cx="1066892" cy="1414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192" y="5232608"/>
            <a:ext cx="1700931" cy="1487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3665" y="904569"/>
            <a:ext cx="92914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CÙNG NHAU SÁNG TẠO</a:t>
            </a:r>
          </a:p>
          <a:p>
            <a:endParaRPr lang="en-US"/>
          </a:p>
        </p:txBody>
      </p:sp>
      <p:pic>
        <p:nvPicPr>
          <p:cNvPr id="7" name="Gia Đình Nhỏ Hạnh Phúc To Karaoke Nhạc Thiếu Nhi Beat Hay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065" y="218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490" y="1"/>
            <a:ext cx="9134168" cy="7122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6116" y="3401961"/>
            <a:ext cx="748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cùng hát bài “ Cây gia đình”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NHẠC 1 - CÂY GIA ĐÌNH (SGK KẾT NỐI TRI THỨC VỚI CUỘC SỐ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8633" y="4477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1081" b="1"/>
          <a:stretch/>
        </p:blipFill>
        <p:spPr>
          <a:xfrm>
            <a:off x="1523603" y="9728"/>
            <a:ext cx="9144793" cy="67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67</Words>
  <Application>Microsoft Office PowerPoint</Application>
  <PresentationFormat>Widescreen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LNTH-LuoLuoNotangYuanTi 1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19</cp:revision>
  <dcterms:created xsi:type="dcterms:W3CDTF">2024-10-21T08:29:57Z</dcterms:created>
  <dcterms:modified xsi:type="dcterms:W3CDTF">2024-10-23T13:29:10Z</dcterms:modified>
</cp:coreProperties>
</file>