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1" r:id="rId5"/>
    <p:sldId id="262" r:id="rId6"/>
    <p:sldId id="263" r:id="rId7"/>
    <p:sldId id="264" r:id="rId8"/>
    <p:sldId id="258" r:id="rId9"/>
    <p:sldId id="259" r:id="rId10"/>
    <p:sldId id="260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56" d="100"/>
          <a:sy n="56" d="100"/>
        </p:scale>
        <p:origin x="84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C74E-B49F-41BD-922D-D8CCB4D5D219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4FF-8BFB-42A6-BC8E-9BD5F508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87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C74E-B49F-41BD-922D-D8CCB4D5D219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4FF-8BFB-42A6-BC8E-9BD5F508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64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C74E-B49F-41BD-922D-D8CCB4D5D219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4FF-8BFB-42A6-BC8E-9BD5F508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5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C74E-B49F-41BD-922D-D8CCB4D5D219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4FF-8BFB-42A6-BC8E-9BD5F508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C74E-B49F-41BD-922D-D8CCB4D5D219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4FF-8BFB-42A6-BC8E-9BD5F508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25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C74E-B49F-41BD-922D-D8CCB4D5D219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4FF-8BFB-42A6-BC8E-9BD5F508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14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C74E-B49F-41BD-922D-D8CCB4D5D219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4FF-8BFB-42A6-BC8E-9BD5F508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84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C74E-B49F-41BD-922D-D8CCB4D5D219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4FF-8BFB-42A6-BC8E-9BD5F508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80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C74E-B49F-41BD-922D-D8CCB4D5D219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4FF-8BFB-42A6-BC8E-9BD5F508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44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C74E-B49F-41BD-922D-D8CCB4D5D219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4FF-8BFB-42A6-BC8E-9BD5F508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74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C74E-B49F-41BD-922D-D8CCB4D5D219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4FF-8BFB-42A6-BC8E-9BD5F508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80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4000" r="-7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BC74E-B49F-41BD-922D-D8CCB4D5D219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124FF-8BFB-42A6-BC8E-9BD5F5089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1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0F1221-54E3-26B3-E498-683FF71707CE}"/>
              </a:ext>
            </a:extLst>
          </p:cNvPr>
          <p:cNvSpPr txBox="1"/>
          <p:nvPr/>
        </p:nvSpPr>
        <p:spPr>
          <a:xfrm>
            <a:off x="2979738" y="119063"/>
            <a:ext cx="6478587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400" b="1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 MẦM NON HOA HƯỚNG DƯƠ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96586E-A770-4526-7331-E006FF2B6AE9}"/>
              </a:ext>
            </a:extLst>
          </p:cNvPr>
          <p:cNvSpPr txBox="1"/>
          <p:nvPr/>
        </p:nvSpPr>
        <p:spPr>
          <a:xfrm>
            <a:off x="4208462" y="6165967"/>
            <a:ext cx="40211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28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2800" b="1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062AAB-688D-DFBD-593E-2923FAD61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59" y="3554865"/>
            <a:ext cx="11572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DẠY TRẺ KỸ NĂNG HỢP TÁC VUI CHƠI CÙNG BẠN</a:t>
            </a:r>
            <a:endParaRPr lang="en-US" sz="1800" dirty="0">
              <a:solidFill>
                <a:schemeClr val="accent5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FEC5804-BB30-B7C2-2806-29CC95FF81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854" y="916195"/>
            <a:ext cx="1167887" cy="116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465AB6-8120-BB84-843E-18ECDA1FE9FB}"/>
              </a:ext>
            </a:extLst>
          </p:cNvPr>
          <p:cNvSpPr/>
          <p:nvPr/>
        </p:nvSpPr>
        <p:spPr>
          <a:xfrm>
            <a:off x="1422659" y="2194039"/>
            <a:ext cx="934101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GIÁO ÁN</a:t>
            </a:r>
            <a:r>
              <a:rPr 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vi-VN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LĨNH VỰC</a:t>
            </a:r>
          </a:p>
          <a:p>
            <a:pPr algn="ctr">
              <a:defRPr/>
            </a:pPr>
            <a:r>
              <a:rPr lang="vi-VN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PHÁT TRIỂN TÌNH CẢM-KỸ NĂNG XÃ HỘI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54328-131E-4528-E833-446F575B027C}"/>
              </a:ext>
            </a:extLst>
          </p:cNvPr>
          <p:cNvSpPr/>
          <p:nvPr/>
        </p:nvSpPr>
        <p:spPr>
          <a:xfrm>
            <a:off x="3436423" y="4443532"/>
            <a:ext cx="496321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i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err="1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Mỹ Linh</a:t>
            </a:r>
            <a:endParaRPr lang="en-US" sz="2800" b="1" i="1" dirty="0">
              <a:ln w="0"/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526462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4" grpId="0"/>
      <p:bldP spid="5" grpId="0"/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56488" y="18464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13800" dirty="0" smtClean="0">
                <a:solidFill>
                  <a:srgbClr val="FF0000"/>
                </a:solidFill>
              </a:rPr>
              <a:t>Trò chơi: </a:t>
            </a:r>
            <a:br>
              <a:rPr lang="vi-VN" sz="13800" dirty="0" smtClean="0">
                <a:solidFill>
                  <a:srgbClr val="FF0000"/>
                </a:solidFill>
              </a:rPr>
            </a:br>
            <a:r>
              <a:rPr lang="vi-VN" sz="9600" dirty="0" smtClean="0">
                <a:solidFill>
                  <a:srgbClr val="FF0000"/>
                </a:solidFill>
              </a:rPr>
              <a:t>Đua </a:t>
            </a:r>
            <a:r>
              <a:rPr lang="vi-VN" sz="9600" dirty="0" smtClean="0">
                <a:solidFill>
                  <a:srgbClr val="FF0000"/>
                </a:solidFill>
              </a:rPr>
              <a:t>thuyền trên cạn</a:t>
            </a:r>
            <a:endParaRPr lang="en-US" sz="13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1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vi-VN" sz="11500" dirty="0" smtClean="0">
                <a:solidFill>
                  <a:srgbClr val="FF0000"/>
                </a:solidFill>
              </a:rPr>
              <a:t>Kết thúc</a:t>
            </a:r>
            <a:r>
              <a:rPr lang="vi-VN" sz="9600" dirty="0" smtClean="0">
                <a:solidFill>
                  <a:srgbClr val="FF0000"/>
                </a:solidFill>
              </a:rPr>
              <a:t/>
            </a:r>
            <a:br>
              <a:rPr lang="vi-VN" sz="9600" dirty="0" smtClean="0">
                <a:solidFill>
                  <a:srgbClr val="FF0000"/>
                </a:solidFill>
              </a:rPr>
            </a:br>
            <a:r>
              <a:rPr lang="vi-VN" sz="9600" dirty="0" smtClean="0">
                <a:solidFill>
                  <a:srgbClr val="FF0000"/>
                </a:solidFill>
              </a:rPr>
              <a:t>Vũ điệu tình bạn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7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ây chính là sức mạnh của sự đoàn kết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725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909179"/>
          </a:xfrm>
        </p:spPr>
      </p:pic>
    </p:spTree>
    <p:extLst>
      <p:ext uri="{BB962C8B-B14F-4D97-AF65-F5344CB8AC3E}">
        <p14:creationId xmlns:p14="http://schemas.microsoft.com/office/powerpoint/2010/main" val="190086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6967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6358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5840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2765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488" y="184645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vi-VN" sz="13800" dirty="0" smtClean="0">
                <a:solidFill>
                  <a:srgbClr val="FF0000"/>
                </a:solidFill>
              </a:rPr>
              <a:t>Trò chơi: </a:t>
            </a:r>
            <a:br>
              <a:rPr lang="vi-VN" sz="13800" dirty="0" smtClean="0">
                <a:solidFill>
                  <a:srgbClr val="FF0000"/>
                </a:solidFill>
              </a:rPr>
            </a:br>
            <a:r>
              <a:rPr lang="vi-VN" sz="8000" dirty="0" smtClean="0">
                <a:solidFill>
                  <a:srgbClr val="FF0000"/>
                </a:solidFill>
              </a:rPr>
              <a:t>Chuyền </a:t>
            </a:r>
            <a:r>
              <a:rPr lang="vi-VN" sz="8000" dirty="0" smtClean="0">
                <a:solidFill>
                  <a:srgbClr val="FF0000"/>
                </a:solidFill>
              </a:rPr>
              <a:t>bóng bằng đầu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8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56488" y="18464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13800" dirty="0" smtClean="0">
                <a:solidFill>
                  <a:srgbClr val="FF0000"/>
                </a:solidFill>
              </a:rPr>
              <a:t>Trò chơi: </a:t>
            </a:r>
            <a:br>
              <a:rPr lang="vi-VN" sz="13800" dirty="0" smtClean="0">
                <a:solidFill>
                  <a:srgbClr val="FF0000"/>
                </a:solidFill>
              </a:rPr>
            </a:br>
            <a:r>
              <a:rPr lang="vi-VN" sz="9600" dirty="0" smtClean="0">
                <a:solidFill>
                  <a:srgbClr val="FF0000"/>
                </a:solidFill>
              </a:rPr>
              <a:t>Bàn chân vui nhộn</a:t>
            </a:r>
            <a:endParaRPr lang="en-US" sz="13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36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57</Words>
  <Application>Microsoft Office PowerPoint</Application>
  <PresentationFormat>Widescreen</PresentationFormat>
  <Paragraphs>11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 Chuyền bóng bằng đầu</vt:lpstr>
      <vt:lpstr>PowerPoint Presentation</vt:lpstr>
      <vt:lpstr>PowerPoint Presentation</vt:lpstr>
      <vt:lpstr>Kết thúc Vũ điệu tình bạn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16</cp:revision>
  <dcterms:created xsi:type="dcterms:W3CDTF">2024-10-24T02:19:23Z</dcterms:created>
  <dcterms:modified xsi:type="dcterms:W3CDTF">2024-10-28T03:34:09Z</dcterms:modified>
</cp:coreProperties>
</file>