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F0DB-19D9-1B7F-A017-CFC57C817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6CBE-18FB-07C7-FC22-352207B1E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D18B9-953F-5C6D-D04E-7678AECC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55BF-83FF-C925-E10C-9A8D7B4B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2641-DED3-E5F0-9DB6-B156813D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1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4DD2-74C5-4D64-D96F-59824D1A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8E035-799E-FDD5-046D-6F9AA0A7E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C6F90-3F99-2B3C-54CB-102D7D43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81B4F-E013-E341-86A2-7BE8D115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60B2C-C5D6-55E8-7D02-4A3BDD04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4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9E47BF-51FC-432D-3A4D-0130780FA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E368-8EFB-CE79-4233-658366719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2F38-586D-03AD-C0CC-1C2DF62D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16EB-EF69-FAC5-5560-EDB0A7FE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7FC0D-5F8B-C377-2E46-B5C04CE4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7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70B1-E902-E894-9544-3B7012BF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C2D3E-6501-BF0A-997C-B2954C66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CFCA0-0BD9-7556-9D7E-A6779DC0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FA31E-9B69-DA35-B2E1-7258D6B6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D5D78-4C38-F460-0FCD-9DD15A9A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5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C10F-82EC-C795-A107-AB50C0C5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DBAC4-5A60-3DFF-5658-0170A0431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1B4D7-49A3-258C-259C-4688E99F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FC2B-1786-A95E-EFBD-C11CC500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69F28-72AE-3C02-2BC5-385AB72B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5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BBEB-0C3E-DD74-F654-37A69CE5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9BC0-0AA7-8D83-1E73-64FEC0FC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7575A-3427-C47B-70C8-BC1FF28F3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60A2F-CAD3-31FB-8E36-53542AB6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C5FE3-2381-9B3C-518D-EF91DAB7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FC0F6-DE32-0A1F-0198-74BF23A2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1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B512-1F7F-6CE3-AB92-37C4BE80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3A389-850D-7C9C-C887-D28A2655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D9971-CCA7-727B-9777-3EF850D73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29D5D-5FF6-B3A7-9062-796912B60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7725D-5473-36F5-FFA6-9E3031F09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50AF7-528C-5E83-D5B5-FD7F7F40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43E2A-7D5C-4D70-4282-8C1F2CE7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D38D0-549B-399B-21F8-5051B4A6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3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7C15-1B15-1CBB-6AA9-B42B78F8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25C01-1F35-A679-361D-A24CA1C2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E1951-2D8E-5B20-390B-B89435B9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FC847-8327-7C51-723D-8AE2D9E1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9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0E054-75A7-7C75-5B34-03D28BD4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F7A2A-E202-7875-7B4F-2E3F74A4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601EF-3450-131F-208C-4F098F45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2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CCDA-1C75-0CA1-9AEA-1B3C9949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12E9-2291-706B-E9D1-6DADFAD59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A9A9B-D419-2A7C-1D2E-F771DEA01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C5AD4-B86E-48D0-6DFC-3A1E0981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E590D-5E22-A46B-9530-2DA0EED4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26936-8531-9A19-9264-90F4D15A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8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1443-C966-EF5E-4AD4-CA884759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57B0-25CA-5E6F-E492-85552D067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4AD4-E00D-DA87-1C7A-4C22ADED1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71BCE-AB46-1459-CE33-BC48841C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90744-2A01-2D91-1AE8-B98AC685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1867B-514C-8BDE-31C5-927FC560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B97A3-9B99-0FA0-75B8-C91C394F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A9802-8CA0-A4AC-9F5B-CDCDA863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298CD-3218-5262-AE4E-169949C0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2A265-5E2C-4720-AD8C-513C69849B7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C0C1-E91C-C72E-F1CA-0DA0FCF04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30C0A-AFD8-0C37-61A9-BC58B6630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C452E-35D3-42DC-BEA5-BE36E06D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Sportarten - Từ vựng về tên gọi các môn thể thao">
            <a:extLst>
              <a:ext uri="{FF2B5EF4-FFF2-40B4-BE49-F238E27FC236}">
                <a16:creationId xmlns:a16="http://schemas.microsoft.com/office/drawing/2014/main" id="{B3F78D8B-D332-6833-8A02-76349B1BE9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Lưu trữ bé tập thể dục thể thao - Chia sẻ &amp; cung cấp file thiết kế quảng  cáo, đồ họa vector, file in ấn chất lượng. Download file Corel, AI, PSD,">
            <a:extLst>
              <a:ext uri="{FF2B5EF4-FFF2-40B4-BE49-F238E27FC236}">
                <a16:creationId xmlns:a16="http://schemas.microsoft.com/office/drawing/2014/main" id="{F7D5D531-1447-BB2A-E39C-BA0CE71D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7E05A3-251E-A204-71A4-F071E78D8423}"/>
              </a:ext>
            </a:extLst>
          </p:cNvPr>
          <p:cNvSpPr txBox="1"/>
          <p:nvPr/>
        </p:nvSpPr>
        <p:spPr>
          <a:xfrm>
            <a:off x="2980009" y="86442"/>
            <a:ext cx="64784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HOA HƯỚNG DƯƠ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30A96-A74D-1A2A-0DBA-B8B46150338E}"/>
              </a:ext>
            </a:extLst>
          </p:cNvPr>
          <p:cNvSpPr txBox="1"/>
          <p:nvPr/>
        </p:nvSpPr>
        <p:spPr>
          <a:xfrm>
            <a:off x="426060" y="1838490"/>
            <a:ext cx="11339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7 ô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59A55-7CF9-B126-2204-B7F3313484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08" y="853605"/>
            <a:ext cx="1029732" cy="10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hú bộ đội hành quân trong mưa đẹp nhất - Trường THCS Bình Chánh">
            <a:extLst>
              <a:ext uri="{FF2B5EF4-FFF2-40B4-BE49-F238E27FC236}">
                <a16:creationId xmlns:a16="http://schemas.microsoft.com/office/drawing/2014/main" id="{BFA96160-C2CF-6863-82CD-D50DB05F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OI DONG">
            <a:hlinkClick r:id="" action="ppaction://media"/>
            <a:extLst>
              <a:ext uri="{FF2B5EF4-FFF2-40B4-BE49-F238E27FC236}">
                <a16:creationId xmlns:a16="http://schemas.microsoft.com/office/drawing/2014/main" id="{EA7FAD88-0B32-6702-DDD1-DACCC2FE0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" y="167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ân khu 2 – Ban CHQS thành phố Lào Cai huấn luyện chuyển trạng thái SSCĐ">
            <a:extLst>
              <a:ext uri="{FF2B5EF4-FFF2-40B4-BE49-F238E27FC236}">
                <a16:creationId xmlns:a16="http://schemas.microsoft.com/office/drawing/2014/main" id="{9B0E31FA-0687-295F-E9BB-520F23D5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ác Đang Cùng Chúng Cháu Hành Quân Karaoke Tone Nam Duy Thắng">
            <a:hlinkClick r:id="" action="ppaction://media"/>
            <a:extLst>
              <a:ext uri="{FF2B5EF4-FFF2-40B4-BE49-F238E27FC236}">
                <a16:creationId xmlns:a16="http://schemas.microsoft.com/office/drawing/2014/main" id="{B17FF373-0973-C623-85E8-8CD7CF470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" y="28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ểu đoàn Kiểm soát Quân sự 31 nâng cao chất lượng, hiệu quả công tác dân  vận">
            <a:extLst>
              <a:ext uri="{FF2B5EF4-FFF2-40B4-BE49-F238E27FC236}">
                <a16:creationId xmlns:a16="http://schemas.microsoft.com/office/drawing/2014/main" id="{2DDDA404-239C-AF3A-CFBC-3DAFCD50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ột Vòng Việt Nam Karaoke Tone Nữ - một vòng việt nam karaoke tone nữ - Huỳnh Lê">
            <a:hlinkClick r:id="" action="ppaction://media"/>
            <a:extLst>
              <a:ext uri="{FF2B5EF4-FFF2-40B4-BE49-F238E27FC236}">
                <a16:creationId xmlns:a16="http://schemas.microsoft.com/office/drawing/2014/main" id="{234B7B3A-E303-09EC-23F9-EE50E781C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8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169BE-5B34-ACA7-2792-B0979361B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B88A69-2AE1-E8DF-980C-B4E358D9ED5F}"/>
              </a:ext>
            </a:extLst>
          </p:cNvPr>
          <p:cNvSpPr txBox="1"/>
          <p:nvPr/>
        </p:nvSpPr>
        <p:spPr>
          <a:xfrm>
            <a:off x="1478280" y="1665683"/>
            <a:ext cx="975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SĨ TÀI BA</a:t>
            </a:r>
          </a:p>
        </p:txBody>
      </p:sp>
    </p:spTree>
    <p:extLst>
      <p:ext uri="{BB962C8B-B14F-4D97-AF65-F5344CB8AC3E}">
        <p14:creationId xmlns:p14="http://schemas.microsoft.com/office/powerpoint/2010/main" val="2434345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41</Words>
  <Application>Microsoft Office PowerPoint</Application>
  <PresentationFormat>Widescreen</PresentationFormat>
  <Paragraphs>7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5</cp:revision>
  <dcterms:created xsi:type="dcterms:W3CDTF">2024-10-30T13:55:43Z</dcterms:created>
  <dcterms:modified xsi:type="dcterms:W3CDTF">2024-11-25T09:27:23Z</dcterms:modified>
</cp:coreProperties>
</file>