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60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6DCAD-85A8-4F7A-A95A-99CE61B59243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EA75-D800-4969-B75F-B2346235F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6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674E-B34C-0435-E999-4C0DF0CFB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B5EA0-0D7D-176B-B43C-BF1031272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53AF3-5FB5-A510-1935-2909C07D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35B08-77B8-1775-89F1-1795C1F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F198F-D9B1-F275-9818-E311CDC8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6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0BA94-0704-1931-786E-7A77A42C7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38092-02DA-39A8-D7FE-C4BD2E0E0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B69F0-8D93-080E-359F-99986A8A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B288A-0349-4FF4-99D2-68BBC32B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F6668-133C-FF25-2E92-3BD88CDD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9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23CBB-38DD-E407-9FB0-36ED71766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41BCF-76F3-B742-6CDF-32518CC20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3217-489F-03D9-C03A-1233367C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55227-943B-7D70-498A-8D8FF6B3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1B81D-AAA0-FF01-4135-B5855F0C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6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BC0C1-44B3-36C0-D22F-4F41F674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54472-F74B-6046-FEE6-45AC91E4B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70A2-0F8F-FA71-DAD6-FB41DF1B3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94782-F52F-B002-59F9-EF5FAC9A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686C8-7516-C70A-FDCC-594D008B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8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B495F-2ACE-ABEC-1189-E25F8F2A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ED578-3022-CA10-934E-BD3ED3F60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7D6B7-C9CF-43A8-CCAA-73073475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6B398-59B8-9F7A-236F-AE8888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C7B64-EFFC-BA08-A33C-49A8D5D2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8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0822-90E1-D8D1-DC80-DD2103E1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15985-1F40-0DDA-542D-1EC96B301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F5B2C-1369-61BF-F279-56916F4CD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13972-4B33-F0FA-0BC9-CB5B045E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BBBDD-A9F4-A793-20C9-7D2C3CA1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C9F82-54D6-5B9A-F813-AEBA22F2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5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F440-4677-88A0-6BC0-F2879133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16330-B73B-D975-FC08-05787E89D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89239-8352-E635-24D5-2DEB9B11A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F4AEC-8D3C-F582-4375-8E0312FD5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62A09-C457-720D-8E7C-B841038FD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52FF5-E8F2-0FFC-8EBF-3D5428B3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0F1D0-3169-E9C9-DF17-FB273922B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52B4B3-0EF9-6F2A-38DE-0CEB4390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D2D6-3009-15E4-AA36-3CF3AD7B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DAAE0-F213-4930-E92A-1CA0FAC14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17EA0-81EA-55EE-6C6D-38F63D90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ABFCE-D1C3-B2C0-8E9C-4D4135E8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B88A0-03B9-C00C-7706-E1DB7329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18A1B-7A52-B9AF-99A5-3942524A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91D99-A7BD-A3BB-4B12-C5431E625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7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F171-F7F6-B6E1-93FB-BAC176C4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F44BE-02A9-3C3A-D2D6-6186D3EB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58B6C-4906-D78C-E41B-B14B8F7C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10567-B584-FF58-28EE-FAFB124D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F9B5D-9BFA-4800-E53A-7B4E8A37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E2C55-4972-9B11-C9D2-9795C2F8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F33E-F4DD-CF40-FC44-C21ED85D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7B85C9-579C-0339-C74D-ED8BB330E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5646C-2500-6EA4-E9C0-A2984530D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8C10E-3568-2496-FD68-A82A26CCC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19774-0578-2A65-A526-56114B9C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0ABA0-F68E-0545-A19E-A7854715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A1CA4-A3EF-BE40-DFE1-70DCA614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AA6A2-1311-9119-DF91-36D0F9E01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2C271-F531-028A-AB60-99D829C44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962FF7-A31A-4D68-8696-BE351C17476F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2151A-8626-8188-4441-3B6E75560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D0303-EB11-EACC-8FC8-EE7200D5D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2FC26-B7C1-4612-93CF-60BE9B6A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5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5P888piCnTX.mp4_10s">
            <a:hlinkClick r:id="" action="ppaction://media"/>
            <a:extLst>
              <a:ext uri="{FF2B5EF4-FFF2-40B4-BE49-F238E27FC236}">
                <a16:creationId xmlns:a16="http://schemas.microsoft.com/office/drawing/2014/main" id="{4C4270E3-4A32-01AA-714A-B3CF24D92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98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7">
            <a:extLst>
              <a:ext uri="{FF2B5EF4-FFF2-40B4-BE49-F238E27FC236}">
                <a16:creationId xmlns:a16="http://schemas.microsoft.com/office/drawing/2014/main" id="{A087E589-F52C-548F-9809-51F926F55135}"/>
              </a:ext>
            </a:extLst>
          </p:cNvPr>
          <p:cNvSpPr txBox="1"/>
          <p:nvPr/>
        </p:nvSpPr>
        <p:spPr>
          <a:xfrm>
            <a:off x="3352800" y="3988355"/>
            <a:ext cx="5486399" cy="13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spc="-25" dirty="0" err="1">
                <a:solidFill>
                  <a:srgbClr val="0B7715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933" b="1" spc="-25" dirty="0">
                <a:solidFill>
                  <a:srgbClr val="0B771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spc="-25" dirty="0" err="1">
                <a:solidFill>
                  <a:srgbClr val="0B7715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933" b="1" spc="-25" dirty="0">
                <a:solidFill>
                  <a:srgbClr val="0B771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933" b="1" spc="-25" dirty="0">
                <a:solidFill>
                  <a:srgbClr val="0B7715"/>
                </a:solidFill>
                <a:latin typeface="Times New Roman" pitchFamily="18" charset="0"/>
                <a:cs typeface="Times New Roman" pitchFamily="18" charset="0"/>
              </a:rPr>
              <a:t>Vũ Thị Ngọc Anh</a:t>
            </a:r>
            <a:endParaRPr lang="en-US" sz="2933" b="1" spc="-25" dirty="0">
              <a:solidFill>
                <a:srgbClr val="0B771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667" b="1" spc="-25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67" b="1" spc="-25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spc="-25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67" b="1" spc="-25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sz="2284" spc="-25" dirty="0">
              <a:solidFill>
                <a:srgbClr val="0000FF"/>
              </a:solidFill>
              <a:latin typeface="Be Vietnam Ultra-Bold"/>
            </a:endParaRPr>
          </a:p>
          <a:p>
            <a:pPr>
              <a:lnSpc>
                <a:spcPts val="135"/>
              </a:lnSpc>
            </a:pPr>
            <a:endParaRPr lang="en-US" sz="2284" spc="-25" dirty="0">
              <a:solidFill>
                <a:srgbClr val="035237"/>
              </a:solidFill>
              <a:latin typeface="Be Vietnam Ultra-Bold"/>
            </a:endParaRP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D147530F-BCBF-07EB-6605-01DD3BE9ADA1}"/>
              </a:ext>
            </a:extLst>
          </p:cNvPr>
          <p:cNvSpPr txBox="1"/>
          <p:nvPr/>
        </p:nvSpPr>
        <p:spPr>
          <a:xfrm>
            <a:off x="3039933" y="58275"/>
            <a:ext cx="5657593" cy="810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8"/>
              </a:lnSpc>
              <a:spcBef>
                <a:spcPct val="0"/>
              </a:spcBef>
            </a:pPr>
            <a:r>
              <a:rPr lang="en-US" sz="233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</a:t>
            </a:r>
            <a:r>
              <a:rPr lang="en-US" sz="233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334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268"/>
              </a:lnSpc>
              <a:spcBef>
                <a:spcPct val="0"/>
              </a:spcBef>
            </a:pPr>
            <a:r>
              <a:rPr lang="en-US" sz="233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33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ƯỜNG MN HOA HƯỚNG DƯƠNG</a:t>
            </a:r>
            <a:endParaRPr lang="en-US" sz="2334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49">
            <a:extLst>
              <a:ext uri="{FF2B5EF4-FFF2-40B4-BE49-F238E27FC236}">
                <a16:creationId xmlns:a16="http://schemas.microsoft.com/office/drawing/2014/main" id="{9B353731-D1C8-781D-A3AC-05A4C4154F5B}"/>
              </a:ext>
            </a:extLst>
          </p:cNvPr>
          <p:cNvSpPr txBox="1"/>
          <p:nvPr/>
        </p:nvSpPr>
        <p:spPr>
          <a:xfrm>
            <a:off x="0" y="1686612"/>
            <a:ext cx="12192000" cy="201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82"/>
              </a:lnSpc>
              <a:spcBef>
                <a:spcPct val="0"/>
              </a:spcBef>
            </a:pPr>
            <a:endParaRPr sz="1200" dirty="0"/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D572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HÌNH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 TẠO BỨC TRANH HOA NGHỆ THUẬT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A logo with a sunflower&#10;&#10;Description automatically generated">
            <a:extLst>
              <a:ext uri="{FF2B5EF4-FFF2-40B4-BE49-F238E27FC236}">
                <a16:creationId xmlns:a16="http://schemas.microsoft.com/office/drawing/2014/main" id="{E039B992-8858-5352-38DC-B86EF73242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29" y="103401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92122203887429264">
            <a:hlinkClick r:id="" action="ppaction://media"/>
            <a:extLst>
              <a:ext uri="{FF2B5EF4-FFF2-40B4-BE49-F238E27FC236}">
                <a16:creationId xmlns:a16="http://schemas.microsoft.com/office/drawing/2014/main" id="{8C3D6449-38E4-4480-A661-6682E49E1C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0"/>
            <a:ext cx="1209357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lời chúc 20/11 hay nhất bằng tiếng Anh, tiếng Trung cho thầy cô giáo  2020">
            <a:extLst>
              <a:ext uri="{FF2B5EF4-FFF2-40B4-BE49-F238E27FC236}">
                <a16:creationId xmlns:a16="http://schemas.microsoft.com/office/drawing/2014/main" id="{2A907D47-9701-0BA4-296E-C7F7D917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087A8-2CB1-DAA8-0680-0DF482D6D831}"/>
              </a:ext>
            </a:extLst>
          </p:cNvPr>
          <p:cNvSpPr txBox="1"/>
          <p:nvPr/>
        </p:nvSpPr>
        <p:spPr>
          <a:xfrm>
            <a:off x="3106993" y="432619"/>
            <a:ext cx="840658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i="0" dirty="0">
                <a:solidFill>
                  <a:srgbClr val="0000FF"/>
                </a:solidFill>
                <a:effectLst/>
                <a:latin typeface="+mj-lt"/>
              </a:rPr>
              <a:t>Đóa hoa dành tặng cô thân yêu</a:t>
            </a:r>
          </a:p>
          <a:p>
            <a:pPr algn="l"/>
            <a:endParaRPr lang="vi-VN" sz="1600" b="1" i="0" dirty="0">
              <a:solidFill>
                <a:srgbClr val="FF0000"/>
              </a:solidFill>
              <a:effectLst/>
              <a:latin typeface="+mj-lt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Hôm nay ngày lễ hội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Của cô giáo kính yêu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Em vui biết bao nhiêu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Tặng cô bông hoa đẹp.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Đóa hồng nhung tươi thắm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Do em trồng, bắt sâu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Cô giáo nhìn thật lâu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</a:rPr>
              <a:t>Nụ cười như bày tỏ.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7374</TotalTime>
  <Words>48</Words>
  <Application>Microsoft Office PowerPoint</Application>
  <PresentationFormat>Widescreen</PresentationFormat>
  <Paragraphs>10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Be Vietnam Ultra-Bold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024 - Nguyễn Khánh Hòa B07</dc:creator>
  <cp:lastModifiedBy>Administrator</cp:lastModifiedBy>
  <cp:revision>7</cp:revision>
  <dcterms:created xsi:type="dcterms:W3CDTF">2024-10-19T11:56:54Z</dcterms:created>
  <dcterms:modified xsi:type="dcterms:W3CDTF">2024-11-25T09:25:48Z</dcterms:modified>
</cp:coreProperties>
</file>