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57" r:id="rId6"/>
    <p:sldId id="282" r:id="rId7"/>
    <p:sldId id="262" r:id="rId8"/>
    <p:sldId id="264" r:id="rId9"/>
    <p:sldId id="266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4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3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7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3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4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9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8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3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57F56-F871-4369-B7B8-079092676BF5}" type="datetimeFigureOut">
              <a:rPr lang="en-US" smtClean="0"/>
              <a:t>06/11/2024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6F55B-08F9-4A37-9B50-567CC0650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3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2286" y="11625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84651" y="971843"/>
            <a:ext cx="4907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 smtClean="0">
                <a:latin typeface="+mj-lt"/>
              </a:rPr>
              <a:t>TRƯỜNG MẦM NON HOA HƯỚNG DƯƠNG</a:t>
            </a:r>
            <a:endParaRPr lang="en-US" b="1" dirty="0" smtClean="0">
              <a:latin typeface="+mj-lt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NHỠ B1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1234" y="2242159"/>
            <a:ext cx="80075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CHÀO MỪNG </a:t>
            </a:r>
            <a:endParaRPr lang="en-US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QUÝ THẦY CÔ GIÁO ĐẾN THAM DỰ GIỜ HỌC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3777017" y="3429000"/>
            <a:ext cx="521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LĨNH VỰC PHÁT TRIỂN NGÔN NGỮ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08439" y="3907955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>
                <a:solidFill>
                  <a:srgbClr val="002060"/>
                </a:solidFill>
              </a:rPr>
              <a:t>Đề tài: Nhận biết, sử dụng từ chỉ hành động</a:t>
            </a:r>
          </a:p>
          <a:p>
            <a:r>
              <a:rPr lang="vi-VN" dirty="0" smtClean="0">
                <a:solidFill>
                  <a:srgbClr val="002060"/>
                </a:solidFill>
              </a:rPr>
              <a:t>Giáo viên: Nguyễn Thị Mai Hương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21040"/>
            <a:ext cx="11772396" cy="6815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3304" y="2233748"/>
            <a:ext cx="384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xuống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87" y="763262"/>
            <a:ext cx="4620693" cy="521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8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21040"/>
            <a:ext cx="11772396" cy="68159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3304" y="2233748"/>
            <a:ext cx="384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xuống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869" y="679268"/>
            <a:ext cx="4569822" cy="51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21040"/>
            <a:ext cx="11772396" cy="68159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3304" y="2233748"/>
            <a:ext cx="384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xuống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16" y="527599"/>
            <a:ext cx="4680127" cy="5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7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21040"/>
            <a:ext cx="11772396" cy="6815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3304" y="2233748"/>
            <a:ext cx="384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vỗ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vỗ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ngoan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trật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28" y="677173"/>
            <a:ext cx="4663442" cy="520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06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21040"/>
            <a:ext cx="11772396" cy="6815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3304" y="2233748"/>
            <a:ext cx="384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Gấu con nhìn xung quanh cô Dê và chú Chó ngồi rất trật tự chẳng ai ngọ nguậy như mình cả.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19" y="659341"/>
            <a:ext cx="4571999" cy="52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3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21040"/>
            <a:ext cx="11772396" cy="6815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3304" y="2233748"/>
            <a:ext cx="39188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Gấu con trở nên ngoan ngoãn và ngồi im trên lòng mẹ ngắm nhìn khung cảnh bên ngoài.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692" y="496389"/>
            <a:ext cx="4637313" cy="57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9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lh7-rt.googleusercontent.com/slidesz/AGV_vUdfedlSs5Xc0lhXNV4Fi8rOqcQPa2fIDBAOYsQZv0T-Vt3-gR0aO2R-hRgShGnHDX9WB03hQNIdOSH9GtTbmLG_inBteBZKumhNaFcSm0P3sRKvDiEghB1X0osQYvykyGxwhxDAAQ_KXFvyBFfLQdKrMD1OyOGevqB7dhi4vw=s2048?key=nE3henlZGsh7zEVsKrM6m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7237" r="14459" b="8191"/>
          <a:stretch/>
        </p:blipFill>
        <p:spPr bwMode="auto">
          <a:xfrm rot="10800000">
            <a:off x="666204" y="0"/>
            <a:ext cx="5721533" cy="690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7989" y="2989911"/>
            <a:ext cx="2952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END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17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6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2286" y="11625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3684651" y="3202819"/>
            <a:ext cx="521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LĨNH VỰC PHÁT TRIỂN NGÔN NGỮ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8439" y="3907955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 tài: Nhận biết, sử dụng từ chỉ hành động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 viên: Nguyễn Thị Mai Hương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1210" y="2051408"/>
            <a:ext cx="80075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CHÀO MỪNG </a:t>
            </a:r>
            <a:endParaRPr lang="en-US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QUÝ THẦY CÔ GIÁO ĐẾN THAM DỰ GIỜ HỌC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4651" y="971843"/>
            <a:ext cx="4907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 smtClean="0">
                <a:latin typeface="+mj-lt"/>
              </a:rPr>
              <a:t>TRƯỜNG MẦM NON HOA HƯỚNG DƯƠNG</a:t>
            </a:r>
            <a:endParaRPr lang="en-US" b="1" dirty="0" smtClean="0">
              <a:latin typeface="+mj-lt"/>
            </a:endParaRP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NHỠ B1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AIK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129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8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c-chuong-iphone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9760" y="62484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2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7-rt.googleusercontent.com/slidesz/AGV_vUdfedlSs5Xc0lhXNV4Fi8rOqcQPa2fIDBAOYsQZv0T-Vt3-gR0aO2R-hRgShGnHDX9WB03hQNIdOSH9GtTbmLG_inBteBZKumhNaFcSm0P3sRKvDiEghB1X0osQYvykyGxwhxDAAQ_KXFvyBFfLQdKrMD1OyOGevqB7dhi4vw=s2048?key=nE3henlZGsh7zEVsKrM6m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7237" r="14459" b="8191"/>
          <a:stretch/>
        </p:blipFill>
        <p:spPr bwMode="auto">
          <a:xfrm>
            <a:off x="6113416" y="0"/>
            <a:ext cx="5721533" cy="690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85464" y="2574412"/>
            <a:ext cx="3317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 CON ĐI XE BUÝT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104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7-rt.googleusercontent.com/slidesz/AGV_vUex2B5zKmKFPK-yf4hEGh4WI3WjyPjgMgwHgWCeSGHwlb2hH3ul1xPmETKrMj7wIhBzWUuEcLgGUnIUWeerL5xUku58rsKOr2By_UbBoBGisIiPFNeVeuuYuJr31ILvKlisbUVUqb9rZnpGz6yKbSKfVs5WQuvx5Z-OJfGTWw=s2048?key=nE3henlZGsh7zEVsKrM6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4" y="43331"/>
            <a:ext cx="11769634" cy="681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44" y="809898"/>
            <a:ext cx="4595950" cy="5142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177" y="2455817"/>
            <a:ext cx="3944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to!”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45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2" y="21040"/>
            <a:ext cx="11772396" cy="68159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3304" y="2233748"/>
            <a:ext cx="384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mở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dắt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quẹt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thẻ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05" y="731520"/>
            <a:ext cx="4609011" cy="521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5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269</Words>
  <Application>Microsoft Office PowerPoint</Application>
  <PresentationFormat>Widescreen</PresentationFormat>
  <Paragraphs>25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2024-10-26T15:09:07Z</dcterms:created>
  <dcterms:modified xsi:type="dcterms:W3CDTF">2024-11-06T14:39:58Z</dcterms:modified>
</cp:coreProperties>
</file>