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62" r:id="rId4"/>
    <p:sldId id="269" r:id="rId5"/>
    <p:sldId id="267" r:id="rId6"/>
    <p:sldId id="263" r:id="rId7"/>
    <p:sldId id="256" r:id="rId8"/>
    <p:sldId id="260" r:id="rId9"/>
    <p:sldId id="258" r:id="rId10"/>
    <p:sldId id="268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2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86CF-986E-4455-BA41-BD4D05106A3B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2E3E-FD86-4224-9207-E8C2423F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0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86CF-986E-4455-BA41-BD4D05106A3B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2E3E-FD86-4224-9207-E8C2423F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5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86CF-986E-4455-BA41-BD4D05106A3B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2E3E-FD86-4224-9207-E8C2423F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2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86CF-986E-4455-BA41-BD4D05106A3B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2E3E-FD86-4224-9207-E8C2423F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2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86CF-986E-4455-BA41-BD4D05106A3B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2E3E-FD86-4224-9207-E8C2423F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86CF-986E-4455-BA41-BD4D05106A3B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2E3E-FD86-4224-9207-E8C2423F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72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86CF-986E-4455-BA41-BD4D05106A3B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2E3E-FD86-4224-9207-E8C2423F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6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86CF-986E-4455-BA41-BD4D05106A3B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2E3E-FD86-4224-9207-E8C2423F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2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86CF-986E-4455-BA41-BD4D05106A3B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2E3E-FD86-4224-9207-E8C2423F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0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86CF-986E-4455-BA41-BD4D05106A3B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2E3E-FD86-4224-9207-E8C2423F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3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86CF-986E-4455-BA41-BD4D05106A3B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2E3E-FD86-4224-9207-E8C2423F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9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F86CF-986E-4455-BA41-BD4D05106A3B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82E3E-FD86-4224-9207-E8C2423F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9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f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99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8927" y="315954"/>
            <a:ext cx="4334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12A11"/>
                </a:solidFill>
              </a:rPr>
              <a:t>UỶ BAN NHÂN DÂN QUẬN LONG BIÊN</a:t>
            </a:r>
          </a:p>
          <a:p>
            <a:pPr algn="ctr"/>
            <a:r>
              <a:rPr lang="en-US" b="1" dirty="0" smtClean="0">
                <a:solidFill>
                  <a:srgbClr val="812A11"/>
                </a:solidFill>
              </a:rPr>
              <a:t>TRƯỜNG MẦM NON HOA HƯỚNG DƯƠNG</a:t>
            </a:r>
            <a:endParaRPr lang="en-US" b="1" dirty="0">
              <a:solidFill>
                <a:srgbClr val="812A1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9311" y="2632671"/>
            <a:ext cx="123983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HỘI THI </a:t>
            </a:r>
          </a:p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 VIÊN DẠY GIỎI CẤP TRƯỜNG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5403" y="4257406"/>
            <a:ext cx="6270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Đề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tài</a:t>
            </a:r>
            <a:r>
              <a:rPr lang="en-US" b="1" dirty="0" smtClean="0">
                <a:solidFill>
                  <a:srgbClr val="002060"/>
                </a:solidFill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</a:rPr>
              <a:t>Ôn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hình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tròn</a:t>
            </a:r>
            <a:r>
              <a:rPr lang="en-US" b="1" dirty="0" smtClean="0">
                <a:solidFill>
                  <a:srgbClr val="002060"/>
                </a:solidFill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</a:rPr>
              <a:t>hình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vuông</a:t>
            </a:r>
            <a:r>
              <a:rPr lang="en-US" b="1" dirty="0" smtClean="0">
                <a:solidFill>
                  <a:srgbClr val="002060"/>
                </a:solidFill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</a:rPr>
              <a:t>hình</a:t>
            </a:r>
            <a:r>
              <a:rPr lang="en-US" b="1" dirty="0" smtClean="0">
                <a:solidFill>
                  <a:srgbClr val="002060"/>
                </a:solidFill>
              </a:rPr>
              <a:t> tam </a:t>
            </a:r>
            <a:r>
              <a:rPr lang="en-US" b="1" dirty="0" err="1" smtClean="0">
                <a:solidFill>
                  <a:srgbClr val="002060"/>
                </a:solidFill>
              </a:rPr>
              <a:t>giác</a:t>
            </a:r>
            <a:r>
              <a:rPr lang="en-US" b="1" dirty="0" smtClean="0">
                <a:solidFill>
                  <a:srgbClr val="002060"/>
                </a:solidFill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</a:rPr>
              <a:t>hình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chữ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nhật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err="1" smtClean="0">
                <a:solidFill>
                  <a:srgbClr val="002060"/>
                </a:solidFill>
              </a:rPr>
              <a:t>Lớp</a:t>
            </a:r>
            <a:r>
              <a:rPr lang="en-US" b="1" dirty="0" smtClean="0">
                <a:solidFill>
                  <a:srgbClr val="002060"/>
                </a:solidFill>
              </a:rPr>
              <a:t>: MGN B1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Giáo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viên</a:t>
            </a:r>
            <a:r>
              <a:rPr lang="en-US" b="1" dirty="0" smtClean="0">
                <a:solidFill>
                  <a:srgbClr val="002060"/>
                </a:solidFill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</a:rPr>
              <a:t>Nguyễn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Thị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Hương</a:t>
            </a:r>
            <a:r>
              <a:rPr lang="en-US" b="1" dirty="0" smtClean="0">
                <a:solidFill>
                  <a:srgbClr val="002060"/>
                </a:solidFill>
              </a:rPr>
              <a:t> Mai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408" y="1083453"/>
            <a:ext cx="1371429" cy="1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3" y="174832"/>
            <a:ext cx="11365929" cy="6683167"/>
          </a:xfrm>
          <a:prstGeom prst="rect">
            <a:avLst/>
          </a:prstGeom>
        </p:spPr>
      </p:pic>
      <p:pic>
        <p:nvPicPr>
          <p:cNvPr id="3" name="Những Bản Nhạc Không Lời Vui Nhộn Dành Cho Bé Yêu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1412" y="5141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9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598003"/>
            <a:ext cx="5386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SÁNG TẠO VỚI HÌNH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4" name="Những Bản Nhạc Không Lời Vui Nhộn Dành Cho Bé Yêu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1177" y="5665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824"/>
          </a:xfrm>
        </p:spPr>
      </p:pic>
      <p:sp>
        <p:nvSpPr>
          <p:cNvPr id="8" name="Oval 7"/>
          <p:cNvSpPr/>
          <p:nvPr/>
        </p:nvSpPr>
        <p:spPr>
          <a:xfrm>
            <a:off x="660779" y="619339"/>
            <a:ext cx="4320654" cy="21426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</a:rPr>
              <a:t>Trò chơi 1:</a:t>
            </a:r>
          </a:p>
          <a:p>
            <a:pPr algn="ctr"/>
            <a:r>
              <a:rPr lang="en-US" sz="2400" b="1" smtClean="0">
                <a:solidFill>
                  <a:srgbClr val="002060"/>
                </a:solidFill>
              </a:rPr>
              <a:t>Bé hãy </a:t>
            </a:r>
            <a:r>
              <a:rPr lang="en-US" sz="2400" b="1">
                <a:solidFill>
                  <a:srgbClr val="002060"/>
                </a:solidFill>
              </a:rPr>
              <a:t>lắng nghe</a:t>
            </a:r>
          </a:p>
          <a:p>
            <a:pPr algn="ctr"/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210567" y="619339"/>
            <a:ext cx="4320654" cy="21426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Trò chơi </a:t>
            </a:r>
            <a:r>
              <a:rPr lang="en-US" sz="2400" b="1" smtClean="0">
                <a:solidFill>
                  <a:srgbClr val="002060"/>
                </a:solidFill>
              </a:rPr>
              <a:t>2:</a:t>
            </a:r>
            <a:endParaRPr lang="en-US" sz="2400" b="1">
              <a:solidFill>
                <a:srgbClr val="002060"/>
              </a:solidFill>
            </a:endParaRPr>
          </a:p>
          <a:p>
            <a:pPr algn="ctr"/>
            <a:r>
              <a:rPr lang="en-US" sz="2400" b="1" smtClean="0">
                <a:solidFill>
                  <a:srgbClr val="002060"/>
                </a:solidFill>
              </a:rPr>
              <a:t>Thử tài của bé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60779" y="4186452"/>
            <a:ext cx="4320654" cy="21426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Trò chơi </a:t>
            </a:r>
            <a:r>
              <a:rPr lang="en-US" sz="2400" b="1" smtClean="0">
                <a:solidFill>
                  <a:srgbClr val="002060"/>
                </a:solidFill>
              </a:rPr>
              <a:t>3:</a:t>
            </a:r>
            <a:endParaRPr lang="en-US" sz="2400" b="1">
              <a:solidFill>
                <a:srgbClr val="002060"/>
              </a:solidFill>
            </a:endParaRPr>
          </a:p>
          <a:p>
            <a:pPr algn="ctr"/>
            <a:r>
              <a:rPr lang="en-US" sz="2400" b="1" smtClean="0">
                <a:solidFill>
                  <a:srgbClr val="002060"/>
                </a:solidFill>
              </a:rPr>
              <a:t>Khiêu vũ theo nhạc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210567" y="4186452"/>
            <a:ext cx="4320654" cy="21426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Trò chơi </a:t>
            </a:r>
            <a:r>
              <a:rPr lang="en-US" sz="2400" b="1" smtClean="0">
                <a:solidFill>
                  <a:srgbClr val="002060"/>
                </a:solidFill>
              </a:rPr>
              <a:t>4:</a:t>
            </a:r>
            <a:endParaRPr lang="en-US" sz="2400" b="1">
              <a:solidFill>
                <a:srgbClr val="002060"/>
              </a:solidFill>
            </a:endParaRPr>
          </a:p>
          <a:p>
            <a:pPr algn="ctr"/>
            <a:r>
              <a:rPr lang="en-US" sz="2400" b="1" smtClean="0">
                <a:solidFill>
                  <a:srgbClr val="002060"/>
                </a:solidFill>
              </a:rPr>
              <a:t>Sáng tạo với hình</a:t>
            </a:r>
            <a:endParaRPr lang="en-US" sz="2400" b="1">
              <a:solidFill>
                <a:srgbClr val="002060"/>
              </a:solidFill>
            </a:endParaRPr>
          </a:p>
        </p:txBody>
      </p:sp>
      <p:pic>
        <p:nvPicPr>
          <p:cNvPr id="12" name="Am-thanh-mo-chiec-hop-than-k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3" name="Am-thanh-mo-chiec-hop-than-k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4" name="Am-thanh-mo-chiec-hop-than-k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5" name="Am-thanh-mo-chiec-hop-than-k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84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5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5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NHẠC NỀN RAP IQ . TẢI VỀ MP3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188849" y="5796864"/>
            <a:ext cx="1400790" cy="8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hinh tr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8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NHẠC NỀN RAP IQ . TẢI VỀ MP3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75" y="5523744"/>
            <a:ext cx="2079215" cy="13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3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82529" y="2604390"/>
            <a:ext cx="8013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</a:rPr>
              <a:t>Trò chơi </a:t>
            </a:r>
            <a:r>
              <a:rPr lang="en-US" sz="5400" b="1" smtClean="0">
                <a:solidFill>
                  <a:srgbClr val="002060"/>
                </a:solidFill>
              </a:rPr>
              <a:t>2: Thử </a:t>
            </a:r>
            <a:r>
              <a:rPr lang="en-US" sz="5400" b="1">
                <a:solidFill>
                  <a:srgbClr val="002060"/>
                </a:solidFill>
              </a:rPr>
              <a:t>tài của bé</a:t>
            </a:r>
          </a:p>
        </p:txBody>
      </p:sp>
    </p:spTree>
    <p:extLst>
      <p:ext uri="{BB962C8B-B14F-4D97-AF65-F5344CB8AC3E}">
        <p14:creationId xmlns:p14="http://schemas.microsoft.com/office/powerpoint/2010/main" val="6948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73541" y="843319"/>
            <a:ext cx="1364776" cy="136477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088943" y="998562"/>
            <a:ext cx="1364776" cy="13647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52383" y="3067334"/>
            <a:ext cx="1364776" cy="136477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16226" y="3307235"/>
            <a:ext cx="1364776" cy="136477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 cmpd="sng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Isosceles Triangle 9"/>
          <p:cNvSpPr/>
          <p:nvPr/>
        </p:nvSpPr>
        <p:spPr>
          <a:xfrm>
            <a:off x="6946710" y="518615"/>
            <a:ext cx="1868106" cy="16104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01051" y="2879678"/>
            <a:ext cx="1651379" cy="165137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14816" y="2879678"/>
            <a:ext cx="2585687" cy="13973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041337" y="4848862"/>
            <a:ext cx="1364776" cy="136477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8169003" y="4476466"/>
            <a:ext cx="1868106" cy="1610436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608024" y="518615"/>
            <a:ext cx="1651379" cy="165137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701051" y="2879678"/>
            <a:ext cx="1651379" cy="16513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7480" y="2532911"/>
            <a:ext cx="2806913" cy="144666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575480" y="457201"/>
            <a:ext cx="1868106" cy="16104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377185" y="1217843"/>
            <a:ext cx="1868106" cy="1610436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462929" y="3483591"/>
            <a:ext cx="1868106" cy="161043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46710" y="457201"/>
            <a:ext cx="1651379" cy="165137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60966" y="392153"/>
            <a:ext cx="1651379" cy="165137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>
            <a:off x="3208697" y="4200099"/>
            <a:ext cx="1868106" cy="161043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92583" y="4874747"/>
            <a:ext cx="2806913" cy="14466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6068704" y="0"/>
            <a:ext cx="27296" cy="702859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72015" y="2889912"/>
            <a:ext cx="1651379" cy="165137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35088" y="481083"/>
            <a:ext cx="2712663" cy="15222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2015" y="481083"/>
            <a:ext cx="1651379" cy="165137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48264" y="1306772"/>
            <a:ext cx="1651379" cy="16513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10151" y="4186450"/>
            <a:ext cx="1651379" cy="165137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282682" y="2257878"/>
            <a:ext cx="2712663" cy="15222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38566" y="3235344"/>
            <a:ext cx="2712663" cy="15222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79562" y="5012139"/>
            <a:ext cx="2712663" cy="15222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8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93</Words>
  <Application>Microsoft Office PowerPoint</Application>
  <PresentationFormat>Widescreen</PresentationFormat>
  <Paragraphs>17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17</cp:revision>
  <dcterms:created xsi:type="dcterms:W3CDTF">2024-10-23T04:30:16Z</dcterms:created>
  <dcterms:modified xsi:type="dcterms:W3CDTF">2024-10-23T14:48:21Z</dcterms:modified>
</cp:coreProperties>
</file>