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4" r:id="rId4"/>
    <p:sldId id="258" r:id="rId5"/>
    <p:sldId id="259" r:id="rId6"/>
    <p:sldId id="260" r:id="rId7"/>
    <p:sldId id="261" r:id="rId8"/>
    <p:sldId id="262" r:id="rId9"/>
    <p:sldId id="263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2B0D5"/>
    <a:srgbClr val="D791C5"/>
    <a:srgbClr val="C86A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774" y="9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1C2A26-5785-C709-D458-B39EECEB31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F7060E6-30F6-32C5-5261-E6FBBFF6F4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69ACE5-C3E2-13F2-4C18-63CE296EFE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98198-5B76-4D82-B7FE-53260AE093AB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6C9DBD-C9BC-F020-0F13-3B82DF98F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DEB26D-386F-1023-A402-6F32811BC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4AEB3-033C-4D3A-BC50-41BF2B940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8500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3F8FD4-02BA-7D3A-0D35-B90BAD393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4AE8A86-25C3-8B85-0E16-4F610CD89D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B26F6D-C4E0-6AA0-87AC-68C94AF24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98198-5B76-4D82-B7FE-53260AE093AB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533238-AFF3-7255-61E7-EBF11E5AC4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450E2-49FB-B5D5-C43E-CB2D6D3CA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4AEB3-033C-4D3A-BC50-41BF2B940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4915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2B915FC-5522-6CE0-5578-855C1621025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D47DC8-42D5-1DDF-8CB8-E3ABF0DAB3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76DD33-05EA-A1A7-AEB5-1A5C60594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98198-5B76-4D82-B7FE-53260AE093AB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A1A329-C87E-FD76-F5D8-7B5D5F532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927703-89EF-8C34-9255-D954881C65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4AEB3-033C-4D3A-BC50-41BF2B940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8793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D74E8-E4AD-09A5-3001-022854E43F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C22CEA-4013-97C1-DB5E-AE1A1FF619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1D60E4-9FF5-C049-3DC3-D7915571C4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98198-5B76-4D82-B7FE-53260AE093AB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97F6CE-AD59-CB33-A6E0-98E91747E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4D3820-2AFA-B663-DECC-B90BAA2FA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4AEB3-033C-4D3A-BC50-41BF2B940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9443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9546AF-CE01-4E9A-DC87-3710A3AF8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3D7831-F7E3-3915-2171-21E47FB6AB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5C6458-1472-4995-CC3B-6569F10CD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98198-5B76-4D82-B7FE-53260AE093AB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F97AA7-87F8-93E8-9D5A-BBC5D44E3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677B01-A9BB-3310-8226-5FF205D22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4AEB3-033C-4D3A-BC50-41BF2B940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9856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70C82-79F1-714E-637B-57FE00B18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5149E8-3DF2-484D-3264-A1D2C74AC6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BF271E-0EAC-DA2D-6890-811906D137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EF36F9-C1C0-3B14-E87A-D77BFBC26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98198-5B76-4D82-B7FE-53260AE093AB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6FC3A4-2946-0779-DE78-BD4A826498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AD0443-68EE-B879-0FA7-972B7997B4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4AEB3-033C-4D3A-BC50-41BF2B940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9806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C843A4-157D-B603-2409-8BB3D97371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EDBFCC-3920-4B4D-AECA-3DE6B7F345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2A73DD-02D0-F47A-63F9-CF31002213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175CB4-AC17-B4EA-C571-71FBFC09F9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453F52-4FA3-7CEE-2521-358EFA6BB09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2D08907-1387-782F-1F7E-8069920EA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98198-5B76-4D82-B7FE-53260AE093AB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C883A58-8A7C-1EAC-53FF-5D466E44A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E0728A0-97C1-D048-66A3-1B356FB12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4AEB3-033C-4D3A-BC50-41BF2B940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457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562E65-FBEA-0D77-DB94-E11B22C980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F2DE51-DBC2-DCDA-922B-D7ABA06ED4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98198-5B76-4D82-B7FE-53260AE093AB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E79DCB-E347-3E43-7A8D-30AFBA789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DE6B7E-3D19-C62E-DF0A-88F048D8D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4AEB3-033C-4D3A-BC50-41BF2B940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5005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AA8278-2607-3195-ABEB-4D81141156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98198-5B76-4D82-B7FE-53260AE093AB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808F43E-8EE7-AAFC-F1A9-96E24DE4B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69EA73-C412-2694-690C-7F07131DE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4AEB3-033C-4D3A-BC50-41BF2B940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7730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D6A07F-6F64-7B7E-34EF-1AA331FC0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ED94AD-7511-D381-49CE-CB003B9B63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46AEC5-656D-4DE1-29E8-6E3FDC330C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99D148-0E1C-20DB-57FD-523DBA6459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98198-5B76-4D82-B7FE-53260AE093AB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90C25F-0BCF-4CDB-53DF-424142BE5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D04FDA-68AD-5F3C-6952-6B579D72F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4AEB3-033C-4D3A-BC50-41BF2B940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4263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81F1B1-58E6-5701-D3DA-BBBD9BCBDD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4B2E02F-D047-6C60-73BA-59733AA713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9E8376-DE69-93E3-5EEB-F798A9CEF9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ADEA20-9D2E-D9B5-A967-607E44F2ED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98198-5B76-4D82-B7FE-53260AE093AB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4FB0EA-2E5B-DC74-63AE-6BDEDF3A1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ACD544-FC91-D98A-2065-688E7828D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4AEB3-033C-4D3A-BC50-41BF2B940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9432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C98DFFF-C67A-AA2A-93B6-93F67C4B7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5892F9-C4B2-BE6E-6C6B-A2CC5EED49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07EEFD-AC34-2CA1-9EC1-5AF79A6B36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098198-5B76-4D82-B7FE-53260AE093AB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BF64DC-A0ED-32DC-E8EE-8CDB9CC68B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3960F5-E972-0538-04A5-51C2CB09EE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84AEB3-033C-4D3A-BC50-41BF2B940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264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89B906-8C15-1B63-45E8-6481831AF09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5C3F6A-4B87-C98E-7509-E70DB4050AE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140EF4-38F1-E857-B492-BF293D7F77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74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DD5DCDA-49AC-7D12-D2AF-029C945C86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4993" y="1135503"/>
            <a:ext cx="873125" cy="87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1DF54BA-8159-BDEA-6DC4-F46507ABB7BC}"/>
              </a:ext>
            </a:extLst>
          </p:cNvPr>
          <p:cNvSpPr txBox="1"/>
          <p:nvPr/>
        </p:nvSpPr>
        <p:spPr>
          <a:xfrm>
            <a:off x="2611923" y="318122"/>
            <a:ext cx="67900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HOA HƯỚNG DƯƠNG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B9775CD-CD8D-5428-708F-2E327FD870EB}"/>
              </a:ext>
            </a:extLst>
          </p:cNvPr>
          <p:cNvSpPr txBox="1"/>
          <p:nvPr/>
        </p:nvSpPr>
        <p:spPr>
          <a:xfrm>
            <a:off x="1829021" y="2086297"/>
            <a:ext cx="80450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ÁN</a:t>
            </a:r>
          </a:p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TÌNH CẢM KỸ NĂNG XÃ HỘI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05AE1EC-4EC1-EFB8-3B3B-A82BFD65D2FA}"/>
              </a:ext>
            </a:extLst>
          </p:cNvPr>
          <p:cNvSpPr txBox="1"/>
          <p:nvPr/>
        </p:nvSpPr>
        <p:spPr>
          <a:xfrm>
            <a:off x="4357512" y="3602038"/>
            <a:ext cx="373224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3-4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gian:20-25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Hoàng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Hường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283083C-B18D-7E38-E747-8872A48C5BEC}"/>
              </a:ext>
            </a:extLst>
          </p:cNvPr>
          <p:cNvSpPr txBox="1"/>
          <p:nvPr/>
        </p:nvSpPr>
        <p:spPr>
          <a:xfrm>
            <a:off x="4713275" y="5888623"/>
            <a:ext cx="22765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2024-2025</a:t>
            </a:r>
          </a:p>
        </p:txBody>
      </p:sp>
    </p:spTree>
    <p:extLst>
      <p:ext uri="{BB962C8B-B14F-4D97-AF65-F5344CB8AC3E}">
        <p14:creationId xmlns:p14="http://schemas.microsoft.com/office/powerpoint/2010/main" val="3711447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Lời Chào Của Em  Nhạc Thiếu Nhi hay 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62324.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78845" y="5777089"/>
            <a:ext cx="609600" cy="6096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7563556" y="3429000"/>
            <a:ext cx="3081866" cy="296333"/>
          </a:xfrm>
          <a:prstGeom prst="roundRect">
            <a:avLst/>
          </a:prstGeom>
          <a:solidFill>
            <a:srgbClr val="E2B0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574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0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05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B9775CD-CD8D-5428-708F-2E327FD870EB}"/>
              </a:ext>
            </a:extLst>
          </p:cNvPr>
          <p:cNvSpPr txBox="1"/>
          <p:nvPr/>
        </p:nvSpPr>
        <p:spPr>
          <a:xfrm>
            <a:off x="2073466" y="2549141"/>
            <a:ext cx="8045067" cy="1307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MÈO CON LỄ PHÉP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1074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FCBEE77-4A40-21DC-9882-6CDB485AB3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3489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356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52DBD7A-5C48-8419-8856-A5BE41B607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835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F9F5664-B1FF-4BCE-7322-D51CCCF3E0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859" y="0"/>
            <a:ext cx="81481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74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35F169-75E3-0D91-9DC6-30AD37DA68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259" y="0"/>
            <a:ext cx="73966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070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FA0FF2-AE0C-7E44-3E40-C5337ACD31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6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89B906-8C15-1B63-45E8-6481831AF09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5C3F6A-4B87-C98E-7509-E70DB4050AE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140EF4-38F1-E857-B492-BF293D7F77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74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B9775CD-CD8D-5428-708F-2E327FD870EB}"/>
              </a:ext>
            </a:extLst>
          </p:cNvPr>
          <p:cNvSpPr txBox="1"/>
          <p:nvPr/>
        </p:nvSpPr>
        <p:spPr>
          <a:xfrm>
            <a:off x="2077156" y="2489703"/>
            <a:ext cx="70668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 LÀ BÉ NGOAN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DE YANG GATAL GATAL SA - Zumba dance - Dance kids - bé nhảy sôi động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69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8933" y="4953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230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86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567</TotalTime>
  <Words>68</Words>
  <Application>Microsoft Office PowerPoint</Application>
  <PresentationFormat>Widescreen</PresentationFormat>
  <Paragraphs>13</Paragraphs>
  <Slides>9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Techsi.vn</cp:lastModifiedBy>
  <cp:revision>12</cp:revision>
  <dcterms:created xsi:type="dcterms:W3CDTF">2024-10-30T15:22:35Z</dcterms:created>
  <dcterms:modified xsi:type="dcterms:W3CDTF">2024-11-01T04:46:09Z</dcterms:modified>
</cp:coreProperties>
</file>